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39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79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86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57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7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35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33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73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22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09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90CB-E2C5-4661-BA16-FD8CFD1E55BF}" type="datetimeFigureOut">
              <a:rPr lang="es-ES" smtClean="0"/>
              <a:t>20/10/2014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AD956-A7D5-4E0D-8A80-A39DB3C298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6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570" y="3677141"/>
            <a:ext cx="1821485" cy="15992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348" y="2043413"/>
            <a:ext cx="3086337" cy="2022704"/>
          </a:xfrm>
          <a:prstGeom prst="wedgeEllipseCallou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604" y="3864187"/>
            <a:ext cx="1933575" cy="1778000"/>
          </a:xfrm>
          <a:prstGeom prst="heart">
            <a:avLst/>
          </a:prstGeom>
          <a:ln w="57150">
            <a:solidFill>
              <a:srgbClr val="C00000"/>
            </a:solidFill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4" b="12141"/>
          <a:stretch/>
        </p:blipFill>
        <p:spPr>
          <a:xfrm>
            <a:off x="496692" y="690101"/>
            <a:ext cx="3189667" cy="162153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0224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</dc:creator>
  <cp:lastModifiedBy>Marco</cp:lastModifiedBy>
  <cp:revision>2</cp:revision>
  <dcterms:created xsi:type="dcterms:W3CDTF">2014-10-20T16:58:02Z</dcterms:created>
  <dcterms:modified xsi:type="dcterms:W3CDTF">2014-10-20T17:02:28Z</dcterms:modified>
</cp:coreProperties>
</file>