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86" r:id="rId2"/>
    <p:sldId id="296" r:id="rId3"/>
    <p:sldId id="290" r:id="rId4"/>
    <p:sldId id="291" r:id="rId5"/>
    <p:sldId id="292" r:id="rId6"/>
    <p:sldId id="293" r:id="rId7"/>
    <p:sldId id="288" r:id="rId8"/>
    <p:sldId id="289" r:id="rId9"/>
    <p:sldId id="297" r:id="rId10"/>
    <p:sldId id="298" r:id="rId11"/>
    <p:sldId id="299" r:id="rId12"/>
    <p:sldId id="302" r:id="rId13"/>
    <p:sldId id="300" r:id="rId14"/>
    <p:sldId id="301" r:id="rId15"/>
    <p:sldId id="303" r:id="rId16"/>
    <p:sldId id="305" r:id="rId17"/>
    <p:sldId id="531" r:id="rId18"/>
    <p:sldId id="294" r:id="rId19"/>
    <p:sldId id="542" r:id="rId20"/>
    <p:sldId id="543" r:id="rId21"/>
    <p:sldId id="544" r:id="rId22"/>
    <p:sldId id="545" r:id="rId23"/>
    <p:sldId id="546" r:id="rId24"/>
    <p:sldId id="547" r:id="rId25"/>
    <p:sldId id="548" r:id="rId26"/>
    <p:sldId id="549" r:id="rId27"/>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BERTO DE LA ENCINA VARA" initials="ADLEV" lastIdx="1" clrIdx="0">
    <p:extLst>
      <p:ext uri="{19B8F6BF-5375-455C-9EA6-DF929625EA0E}">
        <p15:presenceInfo xmlns:p15="http://schemas.microsoft.com/office/powerpoint/2012/main" userId="S::albertoe@ucm.es::dcb053ae-dad0-483f-a634-40cc344c3c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95" autoAdjust="0"/>
  </p:normalViewPr>
  <p:slideViewPr>
    <p:cSldViewPr snapToGrid="0">
      <p:cViewPr varScale="1">
        <p:scale>
          <a:sx n="103" d="100"/>
          <a:sy n="103" d="100"/>
        </p:scale>
        <p:origin x="138" y="24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02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dirty="0"/>
          </a:p>
        </p:txBody>
      </p:sp>
      <p:sp>
        <p:nvSpPr>
          <p:cNvPr id="3" name="Marcador de posición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l" rtl="0">
              <a:defRPr sz="1200"/>
            </a:lvl1pPr>
          </a:lstStyle>
          <a:p>
            <a:pPr algn="r" rtl="0"/>
            <a:fld id="{558A6B77-4CD0-4837-888F-5450ED07382F}" type="datetime1">
              <a:rPr lang="es-ES" smtClean="0"/>
              <a:t>14/10/2020</a:t>
            </a:fld>
            <a:endParaRPr lang="es-ES" dirty="0"/>
          </a:p>
        </p:txBody>
      </p:sp>
      <p:sp>
        <p:nvSpPr>
          <p:cNvPr id="4" name="Marcador de posición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dirty="0"/>
          </a:p>
        </p:txBody>
      </p:sp>
      <p:sp>
        <p:nvSpPr>
          <p:cNvPr id="5" name="Marcador de posición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l" rtl="0">
              <a:defRPr sz="1200"/>
            </a:lvl1pPr>
          </a:lstStyle>
          <a:p>
            <a:pPr algn="r" rtl="0"/>
            <a:fld id="{57E03411-58E2-43FD-AE1D-AD77DFF8CB20}" type="slidenum">
              <a:rPr lang="es-ES" smtClean="0"/>
              <a:pPr algn="r" rtl="0"/>
              <a:t>‹Nº›</a:t>
            </a:fld>
            <a:endParaRPr lang="es-ES" dirty="0"/>
          </a:p>
        </p:txBody>
      </p:sp>
    </p:spTree>
    <p:extLst>
      <p:ext uri="{BB962C8B-B14F-4D97-AF65-F5344CB8AC3E}">
        <p14:creationId xmlns:p14="http://schemas.microsoft.com/office/powerpoint/2010/main" val="188191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rtl="0">
              <a:defRPr sz="1200"/>
            </a:lvl1pPr>
          </a:lstStyle>
          <a:p>
            <a:pPr rtl="0"/>
            <a:endParaRPr lang="es-ES" noProof="0" dirty="0"/>
          </a:p>
        </p:txBody>
      </p:sp>
      <p:sp>
        <p:nvSpPr>
          <p:cNvPr id="3" name="Marcador de posición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rtl="0">
              <a:defRPr sz="1200"/>
            </a:lvl1pPr>
          </a:lstStyle>
          <a:p>
            <a:fld id="{EFBF568D-E0C5-4F7A-80C1-F7598EC89943}" type="datetime1">
              <a:rPr lang="es-ES" noProof="0" smtClean="0"/>
              <a:pPr/>
              <a:t>14/10/2020</a:t>
            </a:fld>
            <a:endParaRPr lang="es-ES" noProof="0" dirty="0"/>
          </a:p>
        </p:txBody>
      </p:sp>
      <p:sp>
        <p:nvSpPr>
          <p:cNvPr id="4" name="Marcador de posición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dirty="0"/>
          </a:p>
        </p:txBody>
      </p:sp>
      <p:sp>
        <p:nvSpPr>
          <p:cNvPr id="5" name="Marcador de posición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dirty="0"/>
              <a:t>Haga clic para modificar el estilo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a:defRPr sz="1200"/>
            </a:lvl1pPr>
          </a:lstStyle>
          <a:p>
            <a:pPr rtl="0"/>
            <a:endParaRPr lang="es-ES" noProof="0" dirty="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rtl="0">
              <a:defRPr sz="1200"/>
            </a:lvl1pPr>
          </a:lstStyle>
          <a:p>
            <a:fld id="{C8DC57A8-AE18-4654-B6AF-04B3577165BE}" type="slidenum">
              <a:rPr lang="es-ES" noProof="0" smtClean="0"/>
              <a:pPr/>
              <a:t>‹Nº›</a:t>
            </a:fld>
            <a:endParaRPr lang="es-ES" noProof="0" dirty="0"/>
          </a:p>
        </p:txBody>
      </p:sp>
    </p:spTree>
    <p:extLst>
      <p:ext uri="{BB962C8B-B14F-4D97-AF65-F5344CB8AC3E}">
        <p14:creationId xmlns:p14="http://schemas.microsoft.com/office/powerpoint/2010/main" val="2581397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1</a:t>
            </a:fld>
            <a:endParaRPr lang="es-ES" noProof="0" dirty="0"/>
          </a:p>
        </p:txBody>
      </p:sp>
    </p:spTree>
    <p:extLst>
      <p:ext uri="{BB962C8B-B14F-4D97-AF65-F5344CB8AC3E}">
        <p14:creationId xmlns:p14="http://schemas.microsoft.com/office/powerpoint/2010/main" val="1017601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2</a:t>
            </a:fld>
            <a:endParaRPr lang="es-ES" noProof="0" dirty="0"/>
          </a:p>
        </p:txBody>
      </p:sp>
    </p:spTree>
    <p:extLst>
      <p:ext uri="{BB962C8B-B14F-4D97-AF65-F5344CB8AC3E}">
        <p14:creationId xmlns:p14="http://schemas.microsoft.com/office/powerpoint/2010/main" val="441756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3</a:t>
            </a:fld>
            <a:endParaRPr lang="es-ES" noProof="0" dirty="0"/>
          </a:p>
        </p:txBody>
      </p:sp>
    </p:spTree>
    <p:extLst>
      <p:ext uri="{BB962C8B-B14F-4D97-AF65-F5344CB8AC3E}">
        <p14:creationId xmlns:p14="http://schemas.microsoft.com/office/powerpoint/2010/main" val="2752502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4</a:t>
            </a:fld>
            <a:endParaRPr lang="es-ES" noProof="0" dirty="0"/>
          </a:p>
        </p:txBody>
      </p:sp>
    </p:spTree>
    <p:extLst>
      <p:ext uri="{BB962C8B-B14F-4D97-AF65-F5344CB8AC3E}">
        <p14:creationId xmlns:p14="http://schemas.microsoft.com/office/powerpoint/2010/main" val="214206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5</a:t>
            </a:fld>
            <a:endParaRPr lang="es-ES" noProof="0" dirty="0"/>
          </a:p>
        </p:txBody>
      </p:sp>
    </p:spTree>
    <p:extLst>
      <p:ext uri="{BB962C8B-B14F-4D97-AF65-F5344CB8AC3E}">
        <p14:creationId xmlns:p14="http://schemas.microsoft.com/office/powerpoint/2010/main" val="3632803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6</a:t>
            </a:fld>
            <a:endParaRPr lang="es-ES" noProof="0" dirty="0"/>
          </a:p>
        </p:txBody>
      </p:sp>
    </p:spTree>
    <p:extLst>
      <p:ext uri="{BB962C8B-B14F-4D97-AF65-F5344CB8AC3E}">
        <p14:creationId xmlns:p14="http://schemas.microsoft.com/office/powerpoint/2010/main" val="2869265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C8DC57A8-AE18-4654-B6AF-04B3577165BE}" type="slidenum">
              <a:rPr lang="es-ES" noProof="0" smtClean="0"/>
              <a:pPr/>
              <a:t>7</a:t>
            </a:fld>
            <a:endParaRPr lang="es-ES" noProof="0" dirty="0"/>
          </a:p>
        </p:txBody>
      </p:sp>
    </p:spTree>
    <p:extLst>
      <p:ext uri="{BB962C8B-B14F-4D97-AF65-F5344CB8AC3E}">
        <p14:creationId xmlns:p14="http://schemas.microsoft.com/office/powerpoint/2010/main" val="17246297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ctrTitle"/>
          </p:nvPr>
        </p:nvSpPr>
        <p:spPr>
          <a:xfrm>
            <a:off x="4265611" y="1752600"/>
            <a:ext cx="6858002" cy="1828800"/>
          </a:xfrm>
        </p:spPr>
        <p:txBody>
          <a:bodyPr rtlCol="0" anchor="b">
            <a:noAutofit/>
          </a:bodyPr>
          <a:lstStyle>
            <a:lvl1pPr algn="l" rtl="0">
              <a:defRPr sz="4800"/>
            </a:lvl1pPr>
          </a:lstStyle>
          <a:p>
            <a:pPr rtl="0"/>
            <a:r>
              <a:rPr lang="es-ES" noProof="0"/>
              <a:t>Haga clic para modificar el estilo de título del patrón</a:t>
            </a:r>
            <a:endParaRPr lang="es-ES" noProof="0" dirty="0"/>
          </a:p>
        </p:txBody>
      </p:sp>
      <p:sp>
        <p:nvSpPr>
          <p:cNvPr id="3" name="Subtítulo 2"/>
          <p:cNvSpPr>
            <a:spLocks noGrp="1"/>
          </p:cNvSpPr>
          <p:nvPr>
            <p:ph type="subTitle" idx="1"/>
          </p:nvPr>
        </p:nvSpPr>
        <p:spPr>
          <a:xfrm>
            <a:off x="4265610" y="3733800"/>
            <a:ext cx="6858002" cy="914400"/>
          </a:xfrm>
        </p:spPr>
        <p:txBody>
          <a:bodyPr rtlCol="0"/>
          <a:lstStyle>
            <a:lvl1pPr marL="0" indent="0" algn="l" rtl="0">
              <a:spcBef>
                <a:spcPts val="0"/>
              </a:spcBef>
              <a:buNone/>
              <a:defRPr sz="2400"/>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r>
              <a:rPr lang="es-ES" noProof="0"/>
              <a:t>Haga clic para modificar el estilo de subtítulo del patrón</a:t>
            </a:r>
            <a:endParaRPr lang="es-ES" noProof="0" dirty="0"/>
          </a:p>
        </p:txBody>
      </p:sp>
    </p:spTree>
    <p:extLst>
      <p:ext uri="{BB962C8B-B14F-4D97-AF65-F5344CB8AC3E}">
        <p14:creationId xmlns:p14="http://schemas.microsoft.com/office/powerpoint/2010/main" val="298120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res imágenes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9066214" y="421594"/>
            <a:ext cx="2286000" cy="1885508"/>
          </a:xfrm>
        </p:spPr>
        <p:txBody>
          <a:bodyPr rtlCol="0">
            <a:noAutofit/>
          </a:bodyPr>
          <a:lstStyle>
            <a:lvl1pPr algn="l" rtl="0">
              <a:defRPr sz="2200"/>
            </a:lvl1pPr>
          </a:lstStyle>
          <a:p>
            <a:pPr rtl="0"/>
            <a:r>
              <a:rPr lang="es-ES" noProof="0"/>
              <a:t>Haga clic para modificar el estilo de título del patrón</a:t>
            </a:r>
            <a:endParaRPr lang="es-ES" noProof="0" dirty="0"/>
          </a:p>
        </p:txBody>
      </p:sp>
      <p:grpSp>
        <p:nvGrpSpPr>
          <p:cNvPr id="84" name="Grupo 83"/>
          <p:cNvGrpSpPr>
            <a:grpSpLocks noChangeAspect="1"/>
          </p:cNvGrpSpPr>
          <p:nvPr/>
        </p:nvGrpSpPr>
        <p:grpSpPr>
          <a:xfrm rot="16200000" flipV="1">
            <a:off x="274315" y="1102304"/>
            <a:ext cx="5053664" cy="4411852"/>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97" name="Marcador de posición de imagen 33" descr="Marcador de posición vacío para agregar una imagen. Haga clic en el marcador de posición y seleccione la imagen que desee agregar."/>
          <p:cNvSpPr>
            <a:spLocks noGrp="1"/>
          </p:cNvSpPr>
          <p:nvPr>
            <p:ph type="pic" sz="quarter" idx="17"/>
          </p:nvPr>
        </p:nvSpPr>
        <p:spPr>
          <a:xfrm>
            <a:off x="840795" y="1020193"/>
            <a:ext cx="3886200" cy="4572000"/>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grpSp>
        <p:nvGrpSpPr>
          <p:cNvPr id="98" name="Grupo 97"/>
          <p:cNvGrpSpPr/>
          <p:nvPr/>
        </p:nvGrpSpPr>
        <p:grpSpPr>
          <a:xfrm>
            <a:off x="5322489" y="319177"/>
            <a:ext cx="3389607" cy="2710838"/>
            <a:chOff x="895350" y="3313113"/>
            <a:chExt cx="3613151" cy="2790825"/>
          </a:xfrm>
          <a:solidFill>
            <a:schemeClr val="tx1">
              <a:lumMod val="50000"/>
            </a:schemeClr>
          </a:solidFill>
        </p:grpSpPr>
        <p:sp>
          <p:nvSpPr>
            <p:cNvPr id="99"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0"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11"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5546780" y="529603"/>
            <a:ext cx="2993366" cy="2305338"/>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grpSp>
        <p:nvGrpSpPr>
          <p:cNvPr id="112" name="Grupo 111"/>
          <p:cNvGrpSpPr/>
          <p:nvPr/>
        </p:nvGrpSpPr>
        <p:grpSpPr>
          <a:xfrm>
            <a:off x="5322489" y="3245640"/>
            <a:ext cx="3389607" cy="2710838"/>
            <a:chOff x="895350" y="3313113"/>
            <a:chExt cx="3613151" cy="2790825"/>
          </a:xfrm>
          <a:solidFill>
            <a:schemeClr val="tx1">
              <a:lumMod val="50000"/>
            </a:schemeClr>
          </a:solidFill>
        </p:grpSpPr>
        <p:sp>
          <p:nvSpPr>
            <p:cNvPr id="11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5" name="Marcador de posición de imagen 33" descr="Marcador de posición vacío para agregar una imagen. Haga clic en el marcador de posición y seleccione la imagen que desee agregar."/>
          <p:cNvSpPr>
            <a:spLocks noGrp="1" noChangeAspect="1"/>
          </p:cNvSpPr>
          <p:nvPr>
            <p:ph type="pic" sz="quarter" idx="19"/>
          </p:nvPr>
        </p:nvSpPr>
        <p:spPr>
          <a:xfrm>
            <a:off x="5546780" y="3456066"/>
            <a:ext cx="2993366" cy="2305338"/>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126" name="Marcador de posición de texto 3"/>
          <p:cNvSpPr>
            <a:spLocks noGrp="1"/>
          </p:cNvSpPr>
          <p:nvPr>
            <p:ph type="body" sz="half" idx="21"/>
          </p:nvPr>
        </p:nvSpPr>
        <p:spPr>
          <a:xfrm>
            <a:off x="9066214" y="2484992"/>
            <a:ext cx="2286000" cy="3248729"/>
          </a:xfrm>
        </p:spPr>
        <p:txBody>
          <a:bodyPr rtlCol="0" anchor="t" anchorCtr="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dirty="0"/>
              <a:t>Alberto de la Encina Vara</a:t>
            </a:r>
          </a:p>
        </p:txBody>
      </p:sp>
      <p:sp>
        <p:nvSpPr>
          <p:cNvPr id="6" name="Marcador de posición de fecha 5"/>
          <p:cNvSpPr>
            <a:spLocks noGrp="1"/>
          </p:cNvSpPr>
          <p:nvPr>
            <p:ph type="dt" sz="half" idx="10"/>
          </p:nvPr>
        </p:nvSpPr>
        <p:spPr/>
        <p:txBody>
          <a:bodyPr rtlCol="0"/>
          <a:lstStyle>
            <a:lvl1pPr>
              <a:defRPr/>
            </a:lvl1pPr>
          </a:lstStyle>
          <a:p>
            <a:fld id="{8519939F-43D3-4324-9F4F-42CDB000E3C7}" type="datetime1">
              <a:rPr lang="es-ES" noProof="0" smtClean="0"/>
              <a:t>14/10/2020</a:t>
            </a:fld>
            <a:endParaRPr lang="es-ES" noProof="0" dirty="0"/>
          </a:p>
        </p:txBody>
      </p:sp>
    </p:spTree>
    <p:extLst>
      <p:ext uri="{BB962C8B-B14F-4D97-AF65-F5344CB8AC3E}">
        <p14:creationId xmlns:p14="http://schemas.microsoft.com/office/powerpoint/2010/main" val="78742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511732"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a:xfrm>
            <a:off x="836613" y="914400"/>
            <a:ext cx="6172201" cy="5029200"/>
          </a:xfrm>
        </p:spPr>
        <p:txBody>
          <a:bodyPr rtlCol="0">
            <a:normAutofit/>
          </a:bodyPr>
          <a:lstStyle>
            <a:lvl1pPr algn="l" rtl="0">
              <a:defRPr sz="2400"/>
            </a:lvl1pPr>
            <a:lvl2pPr algn="l" rtl="0">
              <a:defRPr sz="2000"/>
            </a:lvl2pPr>
            <a:lvl3pPr algn="l" rtl="0">
              <a:defRPr sz="1800"/>
            </a:lvl3pPr>
            <a:lvl4pPr algn="l" rtl="0">
              <a:defRPr sz="1600"/>
            </a:lvl4pPr>
            <a:lvl5pPr algn="l" rtl="0">
              <a:defRPr sz="1600"/>
            </a:lvl5pPr>
            <a:lvl6pPr algn="l" rtl="0">
              <a:defRPr sz="2000"/>
            </a:lvl6pPr>
            <a:lvl7pPr algn="l" rtl="0">
              <a:defRPr sz="2000"/>
            </a:lvl7pPr>
            <a:lvl8pPr algn="l" rtl="0">
              <a:defRPr sz="2000"/>
            </a:lvl8pPr>
            <a:lvl9pPr algn="l" rtl="0">
              <a:defRPr sz="20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texto 3"/>
          <p:cNvSpPr>
            <a:spLocks noGrp="1"/>
          </p:cNvSpPr>
          <p:nvPr>
            <p:ph type="body" sz="half" idx="2"/>
          </p:nvPr>
        </p:nvSpPr>
        <p:spPr>
          <a:xfrm>
            <a:off x="7511732" y="3555523"/>
            <a:ext cx="3840480" cy="238807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a:xfrm>
            <a:off x="1065213" y="6019801"/>
            <a:ext cx="762000" cy="228600"/>
          </a:xfrm>
        </p:spPr>
        <p:txBody>
          <a:bodyPr rtlCol="0"/>
          <a:lstStyle>
            <a:lvl1pPr algn="l" rtl="0">
              <a:defRPr/>
            </a:lvl1pPr>
          </a:lstStyle>
          <a:p>
            <a:pPr rtl="0"/>
            <a:fld id="{022B156B-59AE-415F-B24B-8756D48BB977}" type="slidenum">
              <a:rPr lang="es-ES" noProof="0" smtClean="0"/>
              <a:pPr rtl="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Alberto de la Encina Vara</a:t>
            </a:r>
          </a:p>
        </p:txBody>
      </p:sp>
      <p:sp>
        <p:nvSpPr>
          <p:cNvPr id="5" name="Marcador de posición de fecha 4"/>
          <p:cNvSpPr>
            <a:spLocks noGrp="1"/>
          </p:cNvSpPr>
          <p:nvPr>
            <p:ph type="dt" sz="half" idx="10"/>
          </p:nvPr>
        </p:nvSpPr>
        <p:spPr>
          <a:xfrm>
            <a:off x="8075611" y="6019801"/>
            <a:ext cx="1396260" cy="228600"/>
          </a:xfrm>
        </p:spPr>
        <p:txBody>
          <a:bodyPr rtlCol="0"/>
          <a:lstStyle>
            <a:lvl1pPr>
              <a:defRPr/>
            </a:lvl1pPr>
          </a:lstStyle>
          <a:p>
            <a:fld id="{E3BAA520-A56B-49DA-92B3-D0067F0E655D}" type="datetime1">
              <a:rPr lang="es-ES" noProof="0" smtClean="0"/>
              <a:t>14/10/2020</a:t>
            </a:fld>
            <a:endParaRPr lang="es-ES" noProof="0" dirty="0"/>
          </a:p>
        </p:txBody>
      </p:sp>
    </p:spTree>
    <p:extLst>
      <p:ext uri="{BB962C8B-B14F-4D97-AF65-F5344CB8AC3E}">
        <p14:creationId xmlns:p14="http://schemas.microsoft.com/office/powerpoint/2010/main" val="1239762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2" name="Título 1"/>
          <p:cNvSpPr>
            <a:spLocks noGrp="1"/>
          </p:cNvSpPr>
          <p:nvPr>
            <p:ph type="title"/>
          </p:nvPr>
        </p:nvSpPr>
        <p:spPr>
          <a:xfrm>
            <a:off x="7492891" y="1330347"/>
            <a:ext cx="3840480" cy="2103120"/>
          </a:xfrm>
        </p:spPr>
        <p:txBody>
          <a:bodyPr rtlCol="0" anchor="b">
            <a:normAutofit/>
          </a:bodyPr>
          <a:lstStyle>
            <a:lvl1pPr algn="l" rtl="0">
              <a:defRPr sz="3600"/>
            </a:lvl1pPr>
          </a:lstStyle>
          <a:p>
            <a:pPr rtl="0"/>
            <a:r>
              <a:rPr lang="es-ES" noProof="0"/>
              <a:t>Haga clic para modificar el estilo de título del patrón</a:t>
            </a:r>
            <a:endParaRPr lang="es-ES" noProof="0" dirty="0"/>
          </a:p>
        </p:txBody>
      </p:sp>
      <p:grpSp>
        <p:nvGrpSpPr>
          <p:cNvPr id="8" name="Grupo 7"/>
          <p:cNvGrpSpPr/>
          <p:nvPr/>
        </p:nvGrpSpPr>
        <p:grpSpPr>
          <a:xfrm>
            <a:off x="595546" y="781398"/>
            <a:ext cx="6433398" cy="5053665"/>
            <a:chOff x="5162444" y="781398"/>
            <a:chExt cx="6433398" cy="5053665"/>
          </a:xfrm>
        </p:grpSpPr>
        <p:sp>
          <p:nvSpPr>
            <p:cNvPr id="9" name="Forma libre 42"/>
            <p:cNvSpPr>
              <a:spLocks/>
            </p:cNvSpPr>
            <p:nvPr/>
          </p:nvSpPr>
          <p:spPr bwMode="auto">
            <a:xfrm rot="16200000" flipV="1">
              <a:off x="3342557" y="3275021"/>
              <a:ext cx="3827994" cy="17568"/>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 name="Forma libre 43"/>
            <p:cNvSpPr>
              <a:spLocks/>
            </p:cNvSpPr>
            <p:nvPr/>
          </p:nvSpPr>
          <p:spPr bwMode="auto">
            <a:xfrm rot="16200000" flipV="1">
              <a:off x="9565728" y="3299447"/>
              <a:ext cx="3836876" cy="17568"/>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nvGrpSpPr>
            <p:cNvPr id="11" name="Grupo 10"/>
            <p:cNvGrpSpPr/>
            <p:nvPr/>
          </p:nvGrpSpPr>
          <p:grpSpPr>
            <a:xfrm>
              <a:off x="5814205" y="859113"/>
              <a:ext cx="5129146" cy="4880471"/>
              <a:chOff x="7856559" y="859113"/>
              <a:chExt cx="3086791" cy="4880471"/>
            </a:xfrm>
          </p:grpSpPr>
          <p:sp>
            <p:nvSpPr>
              <p:cNvPr id="20" name="Forma libre 41"/>
              <p:cNvSpPr>
                <a:spLocks/>
              </p:cNvSpPr>
              <p:nvPr/>
            </p:nvSpPr>
            <p:spPr bwMode="auto">
              <a:xfrm rot="16200000" flipV="1">
                <a:off x="9392183" y="4188416"/>
                <a:ext cx="15544" cy="3086791"/>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44"/>
              <p:cNvSpPr>
                <a:spLocks/>
              </p:cNvSpPr>
              <p:nvPr/>
            </p:nvSpPr>
            <p:spPr bwMode="auto">
              <a:xfrm rot="16200000" flipV="1">
                <a:off x="9366943" y="-651271"/>
                <a:ext cx="13322" cy="3034090"/>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12" name="Forma libre 45"/>
            <p:cNvSpPr>
              <a:spLocks noEditPoints="1"/>
            </p:cNvSpPr>
            <p:nvPr/>
          </p:nvSpPr>
          <p:spPr bwMode="auto">
            <a:xfrm rot="16200000" flipV="1">
              <a:off x="5186001" y="5323012"/>
              <a:ext cx="477390" cy="524504"/>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6"/>
            <p:cNvSpPr>
              <a:spLocks noEditPoints="1"/>
            </p:cNvSpPr>
            <p:nvPr/>
          </p:nvSpPr>
          <p:spPr bwMode="auto">
            <a:xfrm rot="16200000" flipV="1">
              <a:off x="5197295" y="5324846"/>
              <a:ext cx="477390" cy="511956"/>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7"/>
            <p:cNvSpPr>
              <a:spLocks noEditPoints="1"/>
            </p:cNvSpPr>
            <p:nvPr/>
          </p:nvSpPr>
          <p:spPr bwMode="auto">
            <a:xfrm rot="16200000" flipV="1">
              <a:off x="11076843" y="5321082"/>
              <a:ext cx="508476" cy="519485"/>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8"/>
            <p:cNvSpPr>
              <a:spLocks noEditPoints="1"/>
            </p:cNvSpPr>
            <p:nvPr/>
          </p:nvSpPr>
          <p:spPr bwMode="auto">
            <a:xfrm rot="16200000" flipV="1">
              <a:off x="11093207" y="5321324"/>
              <a:ext cx="470728" cy="534543"/>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9"/>
            <p:cNvSpPr>
              <a:spLocks noEditPoints="1"/>
            </p:cNvSpPr>
            <p:nvPr/>
          </p:nvSpPr>
          <p:spPr bwMode="auto">
            <a:xfrm rot="16200000" flipV="1">
              <a:off x="11051654" y="771453"/>
              <a:ext cx="468508" cy="519485"/>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50"/>
            <p:cNvSpPr>
              <a:spLocks noEditPoints="1"/>
            </p:cNvSpPr>
            <p:nvPr/>
          </p:nvSpPr>
          <p:spPr bwMode="auto">
            <a:xfrm rot="16200000" flipV="1">
              <a:off x="11044126" y="786511"/>
              <a:ext cx="468508" cy="489370"/>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51"/>
            <p:cNvSpPr>
              <a:spLocks noEditPoints="1"/>
            </p:cNvSpPr>
            <p:nvPr/>
          </p:nvSpPr>
          <p:spPr bwMode="auto">
            <a:xfrm rot="16200000" flipV="1">
              <a:off x="5232723" y="721157"/>
              <a:ext cx="424100" cy="544581"/>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2"/>
            <p:cNvSpPr>
              <a:spLocks noEditPoints="1"/>
            </p:cNvSpPr>
            <p:nvPr/>
          </p:nvSpPr>
          <p:spPr bwMode="auto">
            <a:xfrm rot="16200000" flipV="1">
              <a:off x="5241796" y="749729"/>
              <a:ext cx="428541" cy="491879"/>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solidFill>
              <a:schemeClr val="tx1">
                <a:lumMod val="50000"/>
              </a:schemeClr>
            </a:solid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 name="Marcador de posición de imagen 2" descr="Marcador de posición vacío para agregar una imagen. Haga clic en el marcador de posición y seleccione la imagen que desee agregar."/>
          <p:cNvSpPr>
            <a:spLocks noGrp="1"/>
          </p:cNvSpPr>
          <p:nvPr>
            <p:ph type="pic" idx="1"/>
          </p:nvPr>
        </p:nvSpPr>
        <p:spPr>
          <a:xfrm>
            <a:off x="836613" y="1031195"/>
            <a:ext cx="5943600" cy="4572000"/>
          </a:xfrm>
          <a:solidFill>
            <a:schemeClr val="accent2">
              <a:lumMod val="40000"/>
              <a:lumOff val="60000"/>
            </a:schemeClr>
          </a:solidFill>
          <a:ln w="38100">
            <a:solidFill>
              <a:schemeClr val="bg1"/>
            </a:solidFill>
          </a:ln>
        </p:spPr>
        <p:txBody>
          <a:bodyPr rtlCol="0"/>
          <a:lstStyle>
            <a:lvl1pPr marL="0" indent="0" algn="l" rtl="0">
              <a:buNone/>
              <a:defRPr sz="32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es-ES" noProof="0" dirty="0"/>
              <a:t>Haga clic en el icono para agregar una imagen</a:t>
            </a:r>
          </a:p>
        </p:txBody>
      </p:sp>
      <p:sp>
        <p:nvSpPr>
          <p:cNvPr id="4" name="Marcador de posición de texto 3"/>
          <p:cNvSpPr>
            <a:spLocks noGrp="1"/>
          </p:cNvSpPr>
          <p:nvPr>
            <p:ph type="body" sz="half" idx="2"/>
          </p:nvPr>
        </p:nvSpPr>
        <p:spPr>
          <a:xfrm>
            <a:off x="7492891" y="3555521"/>
            <a:ext cx="3840480" cy="2168517"/>
          </a:xfrm>
        </p:spPr>
        <p:txBody>
          <a:bodyPr rtlCol="0">
            <a:normAutofit/>
          </a:bodyPr>
          <a:lstStyle>
            <a:lvl1pPr marL="0" indent="0" algn="l" rtl="0">
              <a:buNone/>
              <a:defRPr sz="18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Alberto de la Encina Vara</a:t>
            </a:r>
          </a:p>
        </p:txBody>
      </p:sp>
      <p:sp>
        <p:nvSpPr>
          <p:cNvPr id="5" name="Marcador de posición de fecha 4"/>
          <p:cNvSpPr>
            <a:spLocks noGrp="1"/>
          </p:cNvSpPr>
          <p:nvPr>
            <p:ph type="dt" sz="half" idx="10"/>
          </p:nvPr>
        </p:nvSpPr>
        <p:spPr/>
        <p:txBody>
          <a:bodyPr rtlCol="0"/>
          <a:lstStyle>
            <a:lvl1pPr>
              <a:defRPr/>
            </a:lvl1pPr>
          </a:lstStyle>
          <a:p>
            <a:fld id="{D553999F-2B7E-4E53-B2AA-9D6AAB411625}" type="datetime1">
              <a:rPr lang="es-ES" noProof="0" smtClean="0"/>
              <a:t>14/10/2020</a:t>
            </a:fld>
            <a:endParaRPr lang="es-ES" noProof="0" dirty="0"/>
          </a:p>
        </p:txBody>
      </p:sp>
    </p:spTree>
    <p:extLst>
      <p:ext uri="{BB962C8B-B14F-4D97-AF65-F5344CB8AC3E}">
        <p14:creationId xmlns:p14="http://schemas.microsoft.com/office/powerpoint/2010/main" val="265957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Alberto de la Encina Vara</a:t>
            </a:r>
          </a:p>
        </p:txBody>
      </p:sp>
      <p:sp>
        <p:nvSpPr>
          <p:cNvPr id="4" name="Marcador de posición de fecha 3"/>
          <p:cNvSpPr>
            <a:spLocks noGrp="1"/>
          </p:cNvSpPr>
          <p:nvPr>
            <p:ph type="dt" sz="half" idx="10"/>
          </p:nvPr>
        </p:nvSpPr>
        <p:spPr/>
        <p:txBody>
          <a:bodyPr rtlCol="0"/>
          <a:lstStyle>
            <a:lvl1pPr>
              <a:defRPr/>
            </a:lvl1pPr>
          </a:lstStyle>
          <a:p>
            <a:fld id="{BB54249A-9EFC-47CA-B12B-CD3D7A872E84}" type="datetime1">
              <a:rPr lang="es-ES" noProof="0" smtClean="0"/>
              <a:t>14/10/2020</a:t>
            </a:fld>
            <a:endParaRPr lang="es-ES" noProof="0" dirty="0"/>
          </a:p>
        </p:txBody>
      </p:sp>
    </p:spTree>
    <p:extLst>
      <p:ext uri="{BB962C8B-B14F-4D97-AF65-F5344CB8AC3E}">
        <p14:creationId xmlns:p14="http://schemas.microsoft.com/office/powerpoint/2010/main" val="244793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624268" y="304800"/>
            <a:ext cx="1729531" cy="5676900"/>
          </a:xfrm>
        </p:spPr>
        <p:txBody>
          <a:bodyPr vert="eaVert" rtlCol="0"/>
          <a:lstStyle>
            <a:lvl1pPr>
              <a:lnSpc>
                <a:spcPct val="100000"/>
              </a:lnSpc>
              <a:defRPr/>
            </a:lvl1pPr>
          </a:lstStyle>
          <a:p>
            <a:pPr rtl="0"/>
            <a:r>
              <a:rPr lang="es-ES" noProof="0"/>
              <a:t>Haga clic para modificar el estilo de título del patrón</a:t>
            </a:r>
            <a:endParaRPr lang="es-ES" noProof="0" dirty="0"/>
          </a:p>
        </p:txBody>
      </p:sp>
      <p:sp>
        <p:nvSpPr>
          <p:cNvPr id="3" name="Marcador de posición de texto vertical 2"/>
          <p:cNvSpPr>
            <a:spLocks noGrp="1"/>
          </p:cNvSpPr>
          <p:nvPr>
            <p:ph type="body" orient="vert" idx="1"/>
          </p:nvPr>
        </p:nvSpPr>
        <p:spPr>
          <a:xfrm>
            <a:off x="838199" y="304800"/>
            <a:ext cx="8633671" cy="5676900"/>
          </a:xfrm>
        </p:spPr>
        <p:txBody>
          <a:bodyPr vert="eaVert"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Alberto de la Encina Vara</a:t>
            </a:r>
          </a:p>
        </p:txBody>
      </p:sp>
      <p:sp>
        <p:nvSpPr>
          <p:cNvPr id="4" name="Marcador de posición de fecha 3"/>
          <p:cNvSpPr>
            <a:spLocks noGrp="1"/>
          </p:cNvSpPr>
          <p:nvPr>
            <p:ph type="dt" sz="half" idx="10"/>
          </p:nvPr>
        </p:nvSpPr>
        <p:spPr/>
        <p:txBody>
          <a:bodyPr rtlCol="0"/>
          <a:lstStyle>
            <a:lvl1pPr>
              <a:defRPr/>
            </a:lvl1pPr>
          </a:lstStyle>
          <a:p>
            <a:fld id="{BDA0C0C8-5684-43C4-904E-0FB22905C473}" type="datetime1">
              <a:rPr lang="es-ES" noProof="0" smtClean="0"/>
              <a:t>14/10/2020</a:t>
            </a:fld>
            <a:endParaRPr lang="es-ES" noProof="0" dirty="0"/>
          </a:p>
        </p:txBody>
      </p:sp>
    </p:spTree>
    <p:extLst>
      <p:ext uri="{BB962C8B-B14F-4D97-AF65-F5344CB8AC3E}">
        <p14:creationId xmlns:p14="http://schemas.microsoft.com/office/powerpoint/2010/main" val="4205803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p>
            <a:pPr rtl="0"/>
            <a:r>
              <a:rPr lang="es-ES" noProof="0"/>
              <a:t>Haga clic para modificar el estilo de título del patrón</a:t>
            </a:r>
            <a:endParaRPr lang="es-ES" noProof="0" dirty="0"/>
          </a:p>
        </p:txBody>
      </p:sp>
      <p:sp>
        <p:nvSpPr>
          <p:cNvPr id="3" name="Marcador de posición de contenido 2"/>
          <p:cNvSpPr>
            <a:spLocks noGrp="1"/>
          </p:cNvSpPr>
          <p:nvPr>
            <p:ph idx="1"/>
          </p:nvPr>
        </p:nvSpPr>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6" name="Marcador de posición de número de diapositiva 5"/>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5" name="Marcador de posición de pie de página 4"/>
          <p:cNvSpPr>
            <a:spLocks noGrp="1"/>
          </p:cNvSpPr>
          <p:nvPr>
            <p:ph type="ftr" sz="quarter" idx="11"/>
          </p:nvPr>
        </p:nvSpPr>
        <p:spPr/>
        <p:txBody>
          <a:bodyPr rtlCol="0"/>
          <a:lstStyle/>
          <a:p>
            <a:pPr rtl="0"/>
            <a:r>
              <a:rPr lang="es-ES" noProof="0" dirty="0"/>
              <a:t>Alberto de la Encina Vara</a:t>
            </a:r>
          </a:p>
        </p:txBody>
      </p:sp>
      <p:sp>
        <p:nvSpPr>
          <p:cNvPr id="4" name="Marcador de posición de fecha 3"/>
          <p:cNvSpPr>
            <a:spLocks noGrp="1"/>
          </p:cNvSpPr>
          <p:nvPr>
            <p:ph type="dt" sz="half" idx="10"/>
          </p:nvPr>
        </p:nvSpPr>
        <p:spPr/>
        <p:txBody>
          <a:bodyPr rtlCol="0"/>
          <a:lstStyle>
            <a:lvl1pPr>
              <a:defRPr/>
            </a:lvl1pPr>
          </a:lstStyle>
          <a:p>
            <a:fld id="{2DB4623C-B897-4B83-BDAE-F115E20A574A}" type="datetime1">
              <a:rPr lang="es-ES" noProof="0" smtClean="0"/>
              <a:t>14/10/2020</a:t>
            </a:fld>
            <a:endParaRPr lang="es-ES" noProof="0" dirty="0"/>
          </a:p>
        </p:txBody>
      </p:sp>
    </p:spTree>
    <p:extLst>
      <p:ext uri="{BB962C8B-B14F-4D97-AF65-F5344CB8AC3E}">
        <p14:creationId xmlns:p14="http://schemas.microsoft.com/office/powerpoint/2010/main" val="33963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265613" y="1828800"/>
            <a:ext cx="6858002" cy="1828800"/>
          </a:xfrm>
        </p:spPr>
        <p:txBody>
          <a:bodyPr rtlCol="0" anchor="b">
            <a:normAutofit/>
          </a:bodyPr>
          <a:lstStyle>
            <a:lvl1pPr algn="l" rtl="0">
              <a:defRPr sz="4400"/>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4265610" y="3733800"/>
            <a:ext cx="6858002" cy="914400"/>
          </a:xfrm>
        </p:spPr>
        <p:txBody>
          <a:bodyPr rtlCol="0"/>
          <a:lstStyle>
            <a:lvl1pPr marL="0" indent="0" algn="l" rtl="0">
              <a:spcBef>
                <a:spcPts val="0"/>
              </a:spcBef>
              <a:buNone/>
              <a:defRPr sz="2400">
                <a:solidFill>
                  <a:schemeClr val="tx1"/>
                </a:solidFill>
              </a:defRPr>
            </a:lvl1pPr>
            <a:lvl2pPr marL="457200" indent="0" algn="l" rtl="0">
              <a:buNone/>
              <a:defRPr sz="2000">
                <a:solidFill>
                  <a:schemeClr val="tx1">
                    <a:tint val="75000"/>
                  </a:schemeClr>
                </a:solidFill>
              </a:defRPr>
            </a:lvl2pPr>
            <a:lvl3pPr marL="914400" indent="0" algn="l" rtl="0">
              <a:buNone/>
              <a:defRPr sz="1800">
                <a:solidFill>
                  <a:schemeClr val="tx1">
                    <a:tint val="75000"/>
                  </a:schemeClr>
                </a:solidFill>
              </a:defRPr>
            </a:lvl3pPr>
            <a:lvl4pPr marL="1371600" indent="0" algn="l" rtl="0">
              <a:buNone/>
              <a:defRPr sz="1600">
                <a:solidFill>
                  <a:schemeClr val="tx1">
                    <a:tint val="75000"/>
                  </a:schemeClr>
                </a:solidFill>
              </a:defRPr>
            </a:lvl4pPr>
            <a:lvl5pPr marL="1828800" indent="0" algn="l" rtl="0">
              <a:buNone/>
              <a:defRPr sz="1600">
                <a:solidFill>
                  <a:schemeClr val="tx1">
                    <a:tint val="75000"/>
                  </a:schemeClr>
                </a:solidFill>
              </a:defRPr>
            </a:lvl5pPr>
            <a:lvl6pPr marL="2286000" indent="0" algn="l" rtl="0">
              <a:buNone/>
              <a:defRPr sz="1600">
                <a:solidFill>
                  <a:schemeClr val="tx1">
                    <a:tint val="75000"/>
                  </a:schemeClr>
                </a:solidFill>
              </a:defRPr>
            </a:lvl6pPr>
            <a:lvl7pPr marL="2743200" indent="0" algn="l" rtl="0">
              <a:buNone/>
              <a:defRPr sz="1600">
                <a:solidFill>
                  <a:schemeClr val="tx1">
                    <a:tint val="75000"/>
                  </a:schemeClr>
                </a:solidFill>
              </a:defRPr>
            </a:lvl7pPr>
            <a:lvl8pPr marL="3200400" indent="0" algn="l" rtl="0">
              <a:buNone/>
              <a:defRPr sz="1600">
                <a:solidFill>
                  <a:schemeClr val="tx1">
                    <a:tint val="75000"/>
                  </a:schemeClr>
                </a:solidFill>
              </a:defRPr>
            </a:lvl8pPr>
            <a:lvl9pPr marL="3657600" indent="0" algn="l" rtl="0">
              <a:buNone/>
              <a:defRPr sz="1600">
                <a:solidFill>
                  <a:schemeClr val="tx1">
                    <a:tint val="75000"/>
                  </a:schemeClr>
                </a:solidFill>
              </a:defRPr>
            </a:lvl9pPr>
          </a:lstStyle>
          <a:p>
            <a:pPr lvl="0" rtl="0"/>
            <a:r>
              <a:rPr lang="es-ES" noProof="0"/>
              <a:t>Haga clic para modificar los estilos de texto del patrón</a:t>
            </a:r>
          </a:p>
        </p:txBody>
      </p:sp>
    </p:spTree>
    <p:extLst>
      <p:ext uri="{BB962C8B-B14F-4D97-AF65-F5344CB8AC3E}">
        <p14:creationId xmlns:p14="http://schemas.microsoft.com/office/powerpoint/2010/main" val="122925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contenido 2"/>
          <p:cNvSpPr>
            <a:spLocks noGrp="1"/>
          </p:cNvSpPr>
          <p:nvPr>
            <p:ph sz="half" idx="1"/>
          </p:nvPr>
        </p:nvSpPr>
        <p:spPr>
          <a:xfrm>
            <a:off x="1065212" y="1825625"/>
            <a:ext cx="4954588"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4" name="Marcador de posición de contenido 3"/>
          <p:cNvSpPr>
            <a:spLocks noGrp="1"/>
          </p:cNvSpPr>
          <p:nvPr>
            <p:ph sz="half" idx="2"/>
          </p:nvPr>
        </p:nvSpPr>
        <p:spPr>
          <a:xfrm>
            <a:off x="6172200" y="1825625"/>
            <a:ext cx="4951414" cy="4187952"/>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7" name="Marcador de posición de número de diapositiva 6"/>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6" name="Marcador de posición de pie de página 5"/>
          <p:cNvSpPr>
            <a:spLocks noGrp="1"/>
          </p:cNvSpPr>
          <p:nvPr>
            <p:ph type="ftr" sz="quarter" idx="11"/>
          </p:nvPr>
        </p:nvSpPr>
        <p:spPr/>
        <p:txBody>
          <a:bodyPr rtlCol="0"/>
          <a:lstStyle/>
          <a:p>
            <a:pPr rtl="0"/>
            <a:r>
              <a:rPr lang="es-ES" noProof="0" dirty="0"/>
              <a:t>Alberto de la Encina Vara</a:t>
            </a:r>
          </a:p>
        </p:txBody>
      </p:sp>
      <p:sp>
        <p:nvSpPr>
          <p:cNvPr id="5" name="Marcador de posición de fecha 4"/>
          <p:cNvSpPr>
            <a:spLocks noGrp="1"/>
          </p:cNvSpPr>
          <p:nvPr>
            <p:ph type="dt" sz="half" idx="10"/>
          </p:nvPr>
        </p:nvSpPr>
        <p:spPr/>
        <p:txBody>
          <a:bodyPr rtlCol="0"/>
          <a:lstStyle>
            <a:lvl1pPr>
              <a:defRPr/>
            </a:lvl1pPr>
          </a:lstStyle>
          <a:p>
            <a:fld id="{46DCB58F-E925-46E4-B6E4-85434F6F7AAB}" type="datetime1">
              <a:rPr lang="es-ES" noProof="0" smtClean="0"/>
              <a:t>14/10/2020</a:t>
            </a:fld>
            <a:endParaRPr lang="es-ES" noProof="0" dirty="0"/>
          </a:p>
        </p:txBody>
      </p:sp>
    </p:spTree>
    <p:extLst>
      <p:ext uri="{BB962C8B-B14F-4D97-AF65-F5344CB8AC3E}">
        <p14:creationId xmlns:p14="http://schemas.microsoft.com/office/powerpoint/2010/main" val="297275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3" name="Marcador de posición de texto 2"/>
          <p:cNvSpPr>
            <a:spLocks noGrp="1"/>
          </p:cNvSpPr>
          <p:nvPr>
            <p:ph type="body" idx="1"/>
          </p:nvPr>
        </p:nvSpPr>
        <p:spPr>
          <a:xfrm>
            <a:off x="1069848"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4" name="Marcador de posición de contenido 3"/>
          <p:cNvSpPr>
            <a:spLocks noGrp="1"/>
          </p:cNvSpPr>
          <p:nvPr>
            <p:ph sz="half" idx="2"/>
          </p:nvPr>
        </p:nvSpPr>
        <p:spPr>
          <a:xfrm>
            <a:off x="1069848"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5" name="Marcador de posición de texto 4"/>
          <p:cNvSpPr>
            <a:spLocks noGrp="1"/>
          </p:cNvSpPr>
          <p:nvPr>
            <p:ph type="body" sz="quarter" idx="3"/>
          </p:nvPr>
        </p:nvSpPr>
        <p:spPr>
          <a:xfrm>
            <a:off x="6172200" y="1681163"/>
            <a:ext cx="4956048" cy="823912"/>
          </a:xfrm>
        </p:spPr>
        <p:txBody>
          <a:bodyPr rtlCol="0" anchor="b"/>
          <a:lstStyle>
            <a:lvl1pPr marL="0" indent="0" algn="l" rtl="0">
              <a:spcBef>
                <a:spcPts val="0"/>
              </a:spcBef>
              <a:buNone/>
              <a:defRPr sz="2400" b="1"/>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es-ES" noProof="0"/>
              <a:t>Haga clic para modificar los estilos de texto del patrón</a:t>
            </a:r>
          </a:p>
        </p:txBody>
      </p:sp>
      <p:sp>
        <p:nvSpPr>
          <p:cNvPr id="6" name="Marcador de posición de contenido 5"/>
          <p:cNvSpPr>
            <a:spLocks noGrp="1"/>
          </p:cNvSpPr>
          <p:nvPr>
            <p:ph sz="quarter" idx="4"/>
          </p:nvPr>
        </p:nvSpPr>
        <p:spPr>
          <a:xfrm>
            <a:off x="6172200" y="2505075"/>
            <a:ext cx="4956048" cy="3476625"/>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endParaRPr lang="es-ES" noProof="0" dirty="0"/>
          </a:p>
        </p:txBody>
      </p:sp>
      <p:sp>
        <p:nvSpPr>
          <p:cNvPr id="9" name="Marcador de posición de número de diapositiva 8"/>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8" name="Marcador de posición de pie de página 7"/>
          <p:cNvSpPr>
            <a:spLocks noGrp="1"/>
          </p:cNvSpPr>
          <p:nvPr>
            <p:ph type="ftr" sz="quarter" idx="11"/>
          </p:nvPr>
        </p:nvSpPr>
        <p:spPr/>
        <p:txBody>
          <a:bodyPr rtlCol="0"/>
          <a:lstStyle/>
          <a:p>
            <a:pPr rtl="0"/>
            <a:r>
              <a:rPr lang="es-ES" noProof="0" dirty="0"/>
              <a:t>Alberto de la Encina Vara</a:t>
            </a:r>
          </a:p>
        </p:txBody>
      </p:sp>
      <p:sp>
        <p:nvSpPr>
          <p:cNvPr id="7" name="Marcador de posición de fecha 6"/>
          <p:cNvSpPr>
            <a:spLocks noGrp="1"/>
          </p:cNvSpPr>
          <p:nvPr>
            <p:ph type="dt" sz="half" idx="10"/>
          </p:nvPr>
        </p:nvSpPr>
        <p:spPr/>
        <p:txBody>
          <a:bodyPr rtlCol="0"/>
          <a:lstStyle>
            <a:lvl1pPr>
              <a:defRPr/>
            </a:lvl1pPr>
          </a:lstStyle>
          <a:p>
            <a:fld id="{640FB2C9-48A4-415D-9D77-1967959E94CA}" type="datetime1">
              <a:rPr lang="es-ES" noProof="0" smtClean="0"/>
              <a:t>14/10/2020</a:t>
            </a:fld>
            <a:endParaRPr lang="es-ES" noProof="0" dirty="0"/>
          </a:p>
        </p:txBody>
      </p:sp>
    </p:spTree>
    <p:extLst>
      <p:ext uri="{BB962C8B-B14F-4D97-AF65-F5344CB8AC3E}">
        <p14:creationId xmlns:p14="http://schemas.microsoft.com/office/powerpoint/2010/main" val="2318571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sp>
        <p:nvSpPr>
          <p:cNvPr id="5" name="Marcador de posición de número de diapositiva 4"/>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4" name="Marcador de posición de pie de página 3"/>
          <p:cNvSpPr>
            <a:spLocks noGrp="1"/>
          </p:cNvSpPr>
          <p:nvPr>
            <p:ph type="ftr" sz="quarter" idx="11"/>
          </p:nvPr>
        </p:nvSpPr>
        <p:spPr/>
        <p:txBody>
          <a:bodyPr rtlCol="0"/>
          <a:lstStyle/>
          <a:p>
            <a:pPr rtl="0"/>
            <a:r>
              <a:rPr lang="es-ES" noProof="0" dirty="0"/>
              <a:t>Alberto de la Encina Vara</a:t>
            </a:r>
          </a:p>
        </p:txBody>
      </p:sp>
      <p:sp>
        <p:nvSpPr>
          <p:cNvPr id="3" name="Marcador de posición de fecha 2"/>
          <p:cNvSpPr>
            <a:spLocks noGrp="1"/>
          </p:cNvSpPr>
          <p:nvPr>
            <p:ph type="dt" sz="half" idx="10"/>
          </p:nvPr>
        </p:nvSpPr>
        <p:spPr/>
        <p:txBody>
          <a:bodyPr rtlCol="0"/>
          <a:lstStyle>
            <a:lvl1pPr>
              <a:defRPr/>
            </a:lvl1pPr>
          </a:lstStyle>
          <a:p>
            <a:fld id="{438B106F-AADF-485C-AA6D-966058E0CC5B}" type="datetime1">
              <a:rPr lang="es-ES" noProof="0" smtClean="0"/>
              <a:t>14/10/2020</a:t>
            </a:fld>
            <a:endParaRPr lang="es-ES" noProof="0" dirty="0"/>
          </a:p>
        </p:txBody>
      </p:sp>
    </p:spTree>
    <p:extLst>
      <p:ext uri="{BB962C8B-B14F-4D97-AF65-F5344CB8AC3E}">
        <p14:creationId xmlns:p14="http://schemas.microsoft.com/office/powerpoint/2010/main" val="351281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4" name="Marcador de posición de número de diapositiva 3"/>
          <p:cNvSpPr>
            <a:spLocks noGrp="1"/>
          </p:cNvSpPr>
          <p:nvPr>
            <p:ph type="sldNum" sz="quarter" idx="12"/>
          </p:nvPr>
        </p:nvSpPr>
        <p:spPr/>
        <p:txBody>
          <a:bodyPr rtlCol="0"/>
          <a:lstStyle/>
          <a:p>
            <a:pPr rtl="0"/>
            <a:fld id="{022B156B-59AE-415F-B24B-8756D48BB977}" type="slidenum">
              <a:rPr lang="es-ES" noProof="0" smtClean="0"/>
              <a:t>‹Nº›</a:t>
            </a:fld>
            <a:endParaRPr lang="es-ES" noProof="0" dirty="0"/>
          </a:p>
        </p:txBody>
      </p:sp>
      <p:sp>
        <p:nvSpPr>
          <p:cNvPr id="3" name="Marcador de posición de pie de página 2"/>
          <p:cNvSpPr>
            <a:spLocks noGrp="1"/>
          </p:cNvSpPr>
          <p:nvPr>
            <p:ph type="ftr" sz="quarter" idx="11"/>
          </p:nvPr>
        </p:nvSpPr>
        <p:spPr/>
        <p:txBody>
          <a:bodyPr rtlCol="0"/>
          <a:lstStyle/>
          <a:p>
            <a:pPr rtl="0"/>
            <a:r>
              <a:rPr lang="es-ES" noProof="0" dirty="0"/>
              <a:t>Alberto de la Encina Vara</a:t>
            </a:r>
          </a:p>
        </p:txBody>
      </p:sp>
      <p:sp>
        <p:nvSpPr>
          <p:cNvPr id="2" name="Marcador de posición de fecha 1"/>
          <p:cNvSpPr>
            <a:spLocks noGrp="1"/>
          </p:cNvSpPr>
          <p:nvPr>
            <p:ph type="dt" sz="half" idx="10"/>
          </p:nvPr>
        </p:nvSpPr>
        <p:spPr/>
        <p:txBody>
          <a:bodyPr rtlCol="0"/>
          <a:lstStyle>
            <a:lvl1pPr>
              <a:defRPr/>
            </a:lvl1pPr>
          </a:lstStyle>
          <a:p>
            <a:fld id="{EF7DD3E5-95B8-4534-A709-E227FCBD02D6}" type="datetime1">
              <a:rPr lang="es-ES" noProof="0" smtClean="0"/>
              <a:t>14/10/2020</a:t>
            </a:fld>
            <a:endParaRPr lang="es-ES" noProof="0" dirty="0"/>
          </a:p>
        </p:txBody>
      </p:sp>
    </p:spTree>
    <p:extLst>
      <p:ext uri="{BB962C8B-B14F-4D97-AF65-F5344CB8AC3E}">
        <p14:creationId xmlns:p14="http://schemas.microsoft.com/office/powerpoint/2010/main" val="84787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o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a:xfrm>
            <a:off x="1065212" y="304799"/>
            <a:ext cx="10058402" cy="1216152"/>
          </a:xfrm>
        </p:spPr>
        <p:txBody>
          <a:bodyPr rtlCol="0"/>
          <a:lstStyle>
            <a:lvl1pPr algn="l" rtl="0">
              <a:defRPr/>
            </a:lvl1pPr>
          </a:lstStyle>
          <a:p>
            <a:pPr rtl="0"/>
            <a:r>
              <a:rPr lang="es-ES" noProof="0"/>
              <a:t>Haga clic para modificar el estilo de título del patrón</a:t>
            </a:r>
            <a:endParaRPr lang="es-ES" noProof="0" dirty="0"/>
          </a:p>
        </p:txBody>
      </p:sp>
      <p:grpSp>
        <p:nvGrpSpPr>
          <p:cNvPr id="9" name="Grupo 8"/>
          <p:cNvGrpSpPr/>
          <p:nvPr/>
        </p:nvGrpSpPr>
        <p:grpSpPr>
          <a:xfrm>
            <a:off x="1052422" y="1733550"/>
            <a:ext cx="4360503" cy="3050038"/>
            <a:chOff x="895350" y="3313113"/>
            <a:chExt cx="3613151" cy="2790825"/>
          </a:xfrm>
          <a:solidFill>
            <a:schemeClr val="tx1">
              <a:lumMod val="50000"/>
            </a:schemeClr>
          </a:solidFill>
        </p:grpSpPr>
        <p:sp>
          <p:nvSpPr>
            <p:cNvPr id="10"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1"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2"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3"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4"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5"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6"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7"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8"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9"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0"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1"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6" name="Marcador de posición de imagen 33" descr="Marcador de posición vacío para agregar una imagen. Haga clic en el marcador de posición y seleccione la imagen que desee agregar."/>
          <p:cNvSpPr>
            <a:spLocks noGrp="1" noChangeAspect="1"/>
          </p:cNvSpPr>
          <p:nvPr>
            <p:ph type="pic" sz="quarter" idx="17"/>
          </p:nvPr>
        </p:nvSpPr>
        <p:spPr>
          <a:xfrm>
            <a:off x="1265028"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39" name="Marcador de posición de texto 3"/>
          <p:cNvSpPr>
            <a:spLocks noGrp="1"/>
          </p:cNvSpPr>
          <p:nvPr>
            <p:ph type="body" sz="half" idx="2"/>
          </p:nvPr>
        </p:nvSpPr>
        <p:spPr>
          <a:xfrm>
            <a:off x="1052423"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22" name="Grupo 21"/>
          <p:cNvGrpSpPr/>
          <p:nvPr/>
        </p:nvGrpSpPr>
        <p:grpSpPr>
          <a:xfrm>
            <a:off x="6763111" y="1733550"/>
            <a:ext cx="4360503" cy="3050038"/>
            <a:chOff x="895350" y="3313113"/>
            <a:chExt cx="3613151" cy="2790825"/>
          </a:xfrm>
          <a:solidFill>
            <a:schemeClr val="tx1">
              <a:lumMod val="50000"/>
            </a:schemeClr>
          </a:solidFill>
        </p:grpSpPr>
        <p:sp>
          <p:nvSpPr>
            <p:cNvPr id="2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2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3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37" name="Marcador de posición de imagen 33" descr="Marcador de posición vacío para agregar una imagen. Haga clic en el marcador de posición y seleccione la imagen que desee agregar."/>
          <p:cNvSpPr>
            <a:spLocks noGrp="1" noChangeAspect="1"/>
          </p:cNvSpPr>
          <p:nvPr>
            <p:ph type="pic" sz="quarter" idx="18"/>
          </p:nvPr>
        </p:nvSpPr>
        <p:spPr>
          <a:xfrm>
            <a:off x="6975717" y="1900210"/>
            <a:ext cx="3935536" cy="2571736"/>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40" name="Marcador de posición de texto 3"/>
          <p:cNvSpPr>
            <a:spLocks noGrp="1"/>
          </p:cNvSpPr>
          <p:nvPr>
            <p:ph type="body" sz="half" idx="19"/>
          </p:nvPr>
        </p:nvSpPr>
        <p:spPr>
          <a:xfrm>
            <a:off x="6742908" y="4935990"/>
            <a:ext cx="4368980" cy="100761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dirty="0"/>
              <a:t>Alberto de la Encina Vara</a:t>
            </a:r>
          </a:p>
        </p:txBody>
      </p:sp>
      <p:sp>
        <p:nvSpPr>
          <p:cNvPr id="6" name="Marcador de posición de fecha 5"/>
          <p:cNvSpPr>
            <a:spLocks noGrp="1"/>
          </p:cNvSpPr>
          <p:nvPr>
            <p:ph type="dt" sz="half" idx="10"/>
          </p:nvPr>
        </p:nvSpPr>
        <p:spPr/>
        <p:txBody>
          <a:bodyPr rtlCol="0"/>
          <a:lstStyle>
            <a:lvl1pPr>
              <a:defRPr/>
            </a:lvl1pPr>
          </a:lstStyle>
          <a:p>
            <a:fld id="{8C7862D9-87B8-4E62-A304-494207D094A9}" type="datetime1">
              <a:rPr lang="es-ES" noProof="0" smtClean="0"/>
              <a:t>14/10/2020</a:t>
            </a:fld>
            <a:endParaRPr lang="es-ES" noProof="0" dirty="0"/>
          </a:p>
        </p:txBody>
      </p:sp>
    </p:spTree>
    <p:extLst>
      <p:ext uri="{BB962C8B-B14F-4D97-AF65-F5344CB8AC3E}">
        <p14:creationId xmlns:p14="http://schemas.microsoft.com/office/powerpoint/2010/main" val="116827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es imágenes con leyendas">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lstStyle>
            <a:lvl1pPr rtl="0">
              <a:defRPr/>
            </a:lvl1pPr>
          </a:lstStyle>
          <a:p>
            <a:pPr rtl="0"/>
            <a:r>
              <a:rPr lang="es-ES" noProof="0"/>
              <a:t>Haga clic para modificar el estilo de título del patrón</a:t>
            </a:r>
            <a:endParaRPr lang="es-ES" noProof="0" dirty="0"/>
          </a:p>
        </p:txBody>
      </p:sp>
      <p:grpSp>
        <p:nvGrpSpPr>
          <p:cNvPr id="52" name="Grupo 51"/>
          <p:cNvGrpSpPr>
            <a:grpSpLocks noChangeAspect="1"/>
          </p:cNvGrpSpPr>
          <p:nvPr/>
        </p:nvGrpSpPr>
        <p:grpSpPr>
          <a:xfrm rot="5400000">
            <a:off x="1045139" y="1678105"/>
            <a:ext cx="3123347" cy="3089730"/>
            <a:chOff x="895350" y="3313113"/>
            <a:chExt cx="3613151" cy="2790825"/>
          </a:xfrm>
          <a:solidFill>
            <a:schemeClr val="tx1">
              <a:lumMod val="50000"/>
            </a:schemeClr>
          </a:solidFill>
        </p:grpSpPr>
        <p:sp>
          <p:nvSpPr>
            <p:cNvPr id="53"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4"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5"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6"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7"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8"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59"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0"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1"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2"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3"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64"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9" name="Marcador de posición de imagen 33" descr="Marcador de posición vacío para agregar una imagen. Haga clic en el marcador de posición y seleccione la imagen que desee agregar."/>
          <p:cNvSpPr>
            <a:spLocks noGrp="1"/>
          </p:cNvSpPr>
          <p:nvPr>
            <p:ph type="pic" sz="quarter" idx="19"/>
          </p:nvPr>
        </p:nvSpPr>
        <p:spPr>
          <a:xfrm>
            <a:off x="1249168" y="1824285"/>
            <a:ext cx="2715289" cy="2776308"/>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81" name="Marcador de posición de texto 3"/>
          <p:cNvSpPr>
            <a:spLocks noGrp="1"/>
          </p:cNvSpPr>
          <p:nvPr>
            <p:ph type="body" sz="half" idx="2"/>
          </p:nvPr>
        </p:nvSpPr>
        <p:spPr>
          <a:xfrm>
            <a:off x="123521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84" name="Grupo 83"/>
          <p:cNvGrpSpPr>
            <a:grpSpLocks noChangeAspect="1"/>
          </p:cNvGrpSpPr>
          <p:nvPr userDrawn="1"/>
        </p:nvGrpSpPr>
        <p:grpSpPr>
          <a:xfrm rot="5400000">
            <a:off x="4517135" y="1678105"/>
            <a:ext cx="3123347" cy="3089730"/>
            <a:chOff x="895350" y="3313113"/>
            <a:chExt cx="3613151" cy="2790825"/>
          </a:xfrm>
          <a:solidFill>
            <a:schemeClr val="tx1">
              <a:lumMod val="50000"/>
            </a:schemeClr>
          </a:solidFill>
        </p:grpSpPr>
        <p:sp>
          <p:nvSpPr>
            <p:cNvPr id="85"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6"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7"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8"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89"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0"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1"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2"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3"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4"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5"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6"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78" name="Marcador de posición de imagen 33" descr="Marcador de posición vacío para agregar una imagen. Haga clic en el marcador de posición y seleccione la imagen que desee agregar."/>
          <p:cNvSpPr>
            <a:spLocks noGrp="1"/>
          </p:cNvSpPr>
          <p:nvPr>
            <p:ph type="pic" sz="quarter" idx="18"/>
          </p:nvPr>
        </p:nvSpPr>
        <p:spPr>
          <a:xfrm>
            <a:off x="4720924"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82" name="Marcador de posición de texto 3"/>
          <p:cNvSpPr>
            <a:spLocks noGrp="1"/>
          </p:cNvSpPr>
          <p:nvPr>
            <p:ph type="body" sz="half" idx="21"/>
          </p:nvPr>
        </p:nvSpPr>
        <p:spPr>
          <a:xfrm>
            <a:off x="4707208"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grpSp>
        <p:nvGrpSpPr>
          <p:cNvPr id="97" name="Grupo 96"/>
          <p:cNvGrpSpPr>
            <a:grpSpLocks noChangeAspect="1"/>
          </p:cNvGrpSpPr>
          <p:nvPr userDrawn="1"/>
        </p:nvGrpSpPr>
        <p:grpSpPr>
          <a:xfrm rot="5400000">
            <a:off x="8019009" y="1678105"/>
            <a:ext cx="3123347" cy="3089730"/>
            <a:chOff x="895350" y="3313113"/>
            <a:chExt cx="3613151" cy="2790825"/>
          </a:xfrm>
          <a:solidFill>
            <a:schemeClr val="tx1">
              <a:lumMod val="50000"/>
            </a:schemeClr>
          </a:solidFill>
        </p:grpSpPr>
        <p:sp>
          <p:nvSpPr>
            <p:cNvPr id="98" name="Forma libre 41"/>
            <p:cNvSpPr>
              <a:spLocks/>
            </p:cNvSpPr>
            <p:nvPr/>
          </p:nvSpPr>
          <p:spPr bwMode="auto">
            <a:xfrm>
              <a:off x="963613" y="3725863"/>
              <a:ext cx="11113" cy="1952625"/>
            </a:xfrm>
            <a:custGeom>
              <a:avLst/>
              <a:gdLst>
                <a:gd name="T0" fmla="*/ 3 w 5"/>
                <a:gd name="T1" fmla="*/ 0 h 868"/>
                <a:gd name="T2" fmla="*/ 4 w 5"/>
                <a:gd name="T3" fmla="*/ 217 h 868"/>
                <a:gd name="T4" fmla="*/ 3 w 5"/>
                <a:gd name="T5" fmla="*/ 326 h 868"/>
                <a:gd name="T6" fmla="*/ 4 w 5"/>
                <a:gd name="T7" fmla="*/ 434 h 868"/>
                <a:gd name="T8" fmla="*/ 4 w 5"/>
                <a:gd name="T9" fmla="*/ 651 h 868"/>
                <a:gd name="T10" fmla="*/ 4 w 5"/>
                <a:gd name="T11" fmla="*/ 760 h 868"/>
                <a:gd name="T12" fmla="*/ 3 w 5"/>
                <a:gd name="T13" fmla="*/ 868 h 868"/>
                <a:gd name="T14" fmla="*/ 2 w 5"/>
                <a:gd name="T15" fmla="*/ 868 h 868"/>
                <a:gd name="T16" fmla="*/ 1 w 5"/>
                <a:gd name="T17" fmla="*/ 760 h 868"/>
                <a:gd name="T18" fmla="*/ 0 w 5"/>
                <a:gd name="T19" fmla="*/ 651 h 868"/>
                <a:gd name="T20" fmla="*/ 1 w 5"/>
                <a:gd name="T21" fmla="*/ 434 h 868"/>
                <a:gd name="T22" fmla="*/ 2 w 5"/>
                <a:gd name="T23" fmla="*/ 326 h 868"/>
                <a:gd name="T24" fmla="*/ 1 w 5"/>
                <a:gd name="T25" fmla="*/ 217 h 868"/>
                <a:gd name="T26" fmla="*/ 2 w 5"/>
                <a:gd name="T27" fmla="*/ 0 h 868"/>
                <a:gd name="T28" fmla="*/ 3 w 5"/>
                <a:gd name="T29" fmla="*/ 0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68">
                  <a:moveTo>
                    <a:pt x="3" y="0"/>
                  </a:moveTo>
                  <a:cubicBezTo>
                    <a:pt x="4" y="73"/>
                    <a:pt x="4" y="145"/>
                    <a:pt x="4" y="217"/>
                  </a:cubicBezTo>
                  <a:cubicBezTo>
                    <a:pt x="4" y="253"/>
                    <a:pt x="3" y="290"/>
                    <a:pt x="3" y="326"/>
                  </a:cubicBezTo>
                  <a:cubicBezTo>
                    <a:pt x="3" y="362"/>
                    <a:pt x="3" y="398"/>
                    <a:pt x="4" y="434"/>
                  </a:cubicBezTo>
                  <a:cubicBezTo>
                    <a:pt x="4" y="507"/>
                    <a:pt x="5" y="579"/>
                    <a:pt x="4" y="651"/>
                  </a:cubicBezTo>
                  <a:cubicBezTo>
                    <a:pt x="5" y="687"/>
                    <a:pt x="4" y="724"/>
                    <a:pt x="4" y="760"/>
                  </a:cubicBezTo>
                  <a:cubicBezTo>
                    <a:pt x="4" y="796"/>
                    <a:pt x="3" y="832"/>
                    <a:pt x="3" y="868"/>
                  </a:cubicBezTo>
                  <a:cubicBezTo>
                    <a:pt x="2" y="868"/>
                    <a:pt x="2" y="868"/>
                    <a:pt x="2" y="868"/>
                  </a:cubicBezTo>
                  <a:cubicBezTo>
                    <a:pt x="2" y="832"/>
                    <a:pt x="1" y="796"/>
                    <a:pt x="1" y="760"/>
                  </a:cubicBezTo>
                  <a:cubicBezTo>
                    <a:pt x="1" y="724"/>
                    <a:pt x="0" y="687"/>
                    <a:pt x="0" y="651"/>
                  </a:cubicBezTo>
                  <a:cubicBezTo>
                    <a:pt x="0" y="579"/>
                    <a:pt x="1" y="507"/>
                    <a:pt x="1" y="434"/>
                  </a:cubicBezTo>
                  <a:cubicBezTo>
                    <a:pt x="2" y="398"/>
                    <a:pt x="2" y="362"/>
                    <a:pt x="2" y="326"/>
                  </a:cubicBezTo>
                  <a:cubicBezTo>
                    <a:pt x="2" y="290"/>
                    <a:pt x="1" y="253"/>
                    <a:pt x="1" y="217"/>
                  </a:cubicBezTo>
                  <a:cubicBezTo>
                    <a:pt x="0" y="145"/>
                    <a:pt x="1" y="73"/>
                    <a:pt x="2" y="0"/>
                  </a:cubicBezTo>
                  <a:lnTo>
                    <a:pt x="3" y="0"/>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99" name="Forma libre 42"/>
            <p:cNvSpPr>
              <a:spLocks/>
            </p:cNvSpPr>
            <p:nvPr/>
          </p:nvSpPr>
          <p:spPr bwMode="auto">
            <a:xfrm>
              <a:off x="1350963" y="6038850"/>
              <a:ext cx="2736850" cy="11113"/>
            </a:xfrm>
            <a:custGeom>
              <a:avLst/>
              <a:gdLst>
                <a:gd name="T0" fmla="*/ 0 w 1216"/>
                <a:gd name="T1" fmla="*/ 2 h 5"/>
                <a:gd name="T2" fmla="*/ 304 w 1216"/>
                <a:gd name="T3" fmla="*/ 1 h 5"/>
                <a:gd name="T4" fmla="*/ 456 w 1216"/>
                <a:gd name="T5" fmla="*/ 2 h 5"/>
                <a:gd name="T6" fmla="*/ 608 w 1216"/>
                <a:gd name="T7" fmla="*/ 1 h 5"/>
                <a:gd name="T8" fmla="*/ 912 w 1216"/>
                <a:gd name="T9" fmla="*/ 0 h 5"/>
                <a:gd name="T10" fmla="*/ 1064 w 1216"/>
                <a:gd name="T11" fmla="*/ 1 h 5"/>
                <a:gd name="T12" fmla="*/ 1216 w 1216"/>
                <a:gd name="T13" fmla="*/ 2 h 5"/>
                <a:gd name="T14" fmla="*/ 1216 w 1216"/>
                <a:gd name="T15" fmla="*/ 2 h 5"/>
                <a:gd name="T16" fmla="*/ 1064 w 1216"/>
                <a:gd name="T17" fmla="*/ 4 h 5"/>
                <a:gd name="T18" fmla="*/ 912 w 1216"/>
                <a:gd name="T19" fmla="*/ 4 h 5"/>
                <a:gd name="T20" fmla="*/ 608 w 1216"/>
                <a:gd name="T21" fmla="*/ 3 h 5"/>
                <a:gd name="T22" fmla="*/ 456 w 1216"/>
                <a:gd name="T23" fmla="*/ 3 h 5"/>
                <a:gd name="T24" fmla="*/ 304 w 1216"/>
                <a:gd name="T25" fmla="*/ 4 h 5"/>
                <a:gd name="T26" fmla="*/ 0 w 1216"/>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6" h="5">
                  <a:moveTo>
                    <a:pt x="0" y="2"/>
                  </a:moveTo>
                  <a:cubicBezTo>
                    <a:pt x="101" y="1"/>
                    <a:pt x="202" y="0"/>
                    <a:pt x="304" y="1"/>
                  </a:cubicBezTo>
                  <a:cubicBezTo>
                    <a:pt x="354" y="1"/>
                    <a:pt x="405" y="2"/>
                    <a:pt x="456" y="2"/>
                  </a:cubicBezTo>
                  <a:cubicBezTo>
                    <a:pt x="506" y="2"/>
                    <a:pt x="557" y="1"/>
                    <a:pt x="608" y="1"/>
                  </a:cubicBezTo>
                  <a:cubicBezTo>
                    <a:pt x="709" y="1"/>
                    <a:pt x="810" y="0"/>
                    <a:pt x="912" y="0"/>
                  </a:cubicBezTo>
                  <a:cubicBezTo>
                    <a:pt x="962" y="0"/>
                    <a:pt x="1013" y="1"/>
                    <a:pt x="1064" y="1"/>
                  </a:cubicBezTo>
                  <a:cubicBezTo>
                    <a:pt x="1114" y="1"/>
                    <a:pt x="1165" y="1"/>
                    <a:pt x="1216" y="2"/>
                  </a:cubicBezTo>
                  <a:cubicBezTo>
                    <a:pt x="1216" y="2"/>
                    <a:pt x="1216" y="2"/>
                    <a:pt x="1216" y="2"/>
                  </a:cubicBezTo>
                  <a:cubicBezTo>
                    <a:pt x="1165" y="3"/>
                    <a:pt x="1114" y="3"/>
                    <a:pt x="1064" y="4"/>
                  </a:cubicBezTo>
                  <a:cubicBezTo>
                    <a:pt x="1013" y="4"/>
                    <a:pt x="962" y="4"/>
                    <a:pt x="912" y="4"/>
                  </a:cubicBezTo>
                  <a:cubicBezTo>
                    <a:pt x="810" y="5"/>
                    <a:pt x="709" y="4"/>
                    <a:pt x="608" y="3"/>
                  </a:cubicBezTo>
                  <a:cubicBezTo>
                    <a:pt x="557" y="3"/>
                    <a:pt x="506" y="3"/>
                    <a:pt x="456" y="3"/>
                  </a:cubicBezTo>
                  <a:cubicBezTo>
                    <a:pt x="405" y="3"/>
                    <a:pt x="354" y="4"/>
                    <a:pt x="304" y="4"/>
                  </a:cubicBezTo>
                  <a:cubicBezTo>
                    <a:pt x="202" y="4"/>
                    <a:pt x="101" y="4"/>
                    <a:pt x="0" y="2"/>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0" name="Forma libre 43"/>
            <p:cNvSpPr>
              <a:spLocks/>
            </p:cNvSpPr>
            <p:nvPr/>
          </p:nvSpPr>
          <p:spPr bwMode="auto">
            <a:xfrm>
              <a:off x="1330325" y="3378200"/>
              <a:ext cx="2743200" cy="11113"/>
            </a:xfrm>
            <a:custGeom>
              <a:avLst/>
              <a:gdLst>
                <a:gd name="T0" fmla="*/ 0 w 1219"/>
                <a:gd name="T1" fmla="*/ 2 h 5"/>
                <a:gd name="T2" fmla="*/ 304 w 1219"/>
                <a:gd name="T3" fmla="*/ 1 h 5"/>
                <a:gd name="T4" fmla="*/ 457 w 1219"/>
                <a:gd name="T5" fmla="*/ 2 h 5"/>
                <a:gd name="T6" fmla="*/ 609 w 1219"/>
                <a:gd name="T7" fmla="*/ 1 h 5"/>
                <a:gd name="T8" fmla="*/ 914 w 1219"/>
                <a:gd name="T9" fmla="*/ 0 h 5"/>
                <a:gd name="T10" fmla="*/ 1067 w 1219"/>
                <a:gd name="T11" fmla="*/ 1 h 5"/>
                <a:gd name="T12" fmla="*/ 1219 w 1219"/>
                <a:gd name="T13" fmla="*/ 2 h 5"/>
                <a:gd name="T14" fmla="*/ 1219 w 1219"/>
                <a:gd name="T15" fmla="*/ 3 h 5"/>
                <a:gd name="T16" fmla="*/ 1067 w 1219"/>
                <a:gd name="T17" fmla="*/ 4 h 5"/>
                <a:gd name="T18" fmla="*/ 914 w 1219"/>
                <a:gd name="T19" fmla="*/ 4 h 5"/>
                <a:gd name="T20" fmla="*/ 609 w 1219"/>
                <a:gd name="T21" fmla="*/ 3 h 5"/>
                <a:gd name="T22" fmla="*/ 457 w 1219"/>
                <a:gd name="T23" fmla="*/ 3 h 5"/>
                <a:gd name="T24" fmla="*/ 304 w 1219"/>
                <a:gd name="T25" fmla="*/ 4 h 5"/>
                <a:gd name="T26" fmla="*/ 0 w 1219"/>
                <a:gd name="T27" fmla="*/ 3 h 5"/>
                <a:gd name="T28" fmla="*/ 0 w 1219"/>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9" h="5">
                  <a:moveTo>
                    <a:pt x="0" y="2"/>
                  </a:moveTo>
                  <a:cubicBezTo>
                    <a:pt x="101" y="1"/>
                    <a:pt x="203" y="0"/>
                    <a:pt x="304" y="1"/>
                  </a:cubicBezTo>
                  <a:cubicBezTo>
                    <a:pt x="355" y="1"/>
                    <a:pt x="406" y="2"/>
                    <a:pt x="457" y="2"/>
                  </a:cubicBezTo>
                  <a:cubicBezTo>
                    <a:pt x="508" y="2"/>
                    <a:pt x="559" y="1"/>
                    <a:pt x="609" y="1"/>
                  </a:cubicBezTo>
                  <a:cubicBezTo>
                    <a:pt x="711" y="1"/>
                    <a:pt x="813" y="0"/>
                    <a:pt x="914" y="0"/>
                  </a:cubicBezTo>
                  <a:cubicBezTo>
                    <a:pt x="965" y="0"/>
                    <a:pt x="1016" y="1"/>
                    <a:pt x="1067" y="1"/>
                  </a:cubicBezTo>
                  <a:cubicBezTo>
                    <a:pt x="1117" y="1"/>
                    <a:pt x="1168" y="1"/>
                    <a:pt x="1219" y="2"/>
                  </a:cubicBezTo>
                  <a:cubicBezTo>
                    <a:pt x="1219" y="3"/>
                    <a:pt x="1219" y="3"/>
                    <a:pt x="1219" y="3"/>
                  </a:cubicBezTo>
                  <a:cubicBezTo>
                    <a:pt x="1168" y="3"/>
                    <a:pt x="1117" y="4"/>
                    <a:pt x="1067" y="4"/>
                  </a:cubicBezTo>
                  <a:cubicBezTo>
                    <a:pt x="1016" y="4"/>
                    <a:pt x="965" y="4"/>
                    <a:pt x="914" y="4"/>
                  </a:cubicBezTo>
                  <a:cubicBezTo>
                    <a:pt x="813" y="5"/>
                    <a:pt x="711" y="4"/>
                    <a:pt x="609" y="3"/>
                  </a:cubicBezTo>
                  <a:cubicBezTo>
                    <a:pt x="559" y="3"/>
                    <a:pt x="508" y="3"/>
                    <a:pt x="457" y="3"/>
                  </a:cubicBezTo>
                  <a:cubicBezTo>
                    <a:pt x="406" y="3"/>
                    <a:pt x="355" y="4"/>
                    <a:pt x="304" y="4"/>
                  </a:cubicBezTo>
                  <a:cubicBezTo>
                    <a:pt x="203" y="4"/>
                    <a:pt x="101" y="4"/>
                    <a:pt x="0" y="3"/>
                  </a:cubicBezTo>
                  <a:lnTo>
                    <a:pt x="0" y="2"/>
                  </a:ln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1" name="Forma libre 44"/>
            <p:cNvSpPr>
              <a:spLocks/>
            </p:cNvSpPr>
            <p:nvPr/>
          </p:nvSpPr>
          <p:spPr bwMode="auto">
            <a:xfrm>
              <a:off x="4443413" y="3759200"/>
              <a:ext cx="9525" cy="1919288"/>
            </a:xfrm>
            <a:custGeom>
              <a:avLst/>
              <a:gdLst>
                <a:gd name="T0" fmla="*/ 2 w 4"/>
                <a:gd name="T1" fmla="*/ 853 h 853"/>
                <a:gd name="T2" fmla="*/ 0 w 4"/>
                <a:gd name="T3" fmla="*/ 640 h 853"/>
                <a:gd name="T4" fmla="*/ 1 w 4"/>
                <a:gd name="T5" fmla="*/ 533 h 853"/>
                <a:gd name="T6" fmla="*/ 1 w 4"/>
                <a:gd name="T7" fmla="*/ 427 h 853"/>
                <a:gd name="T8" fmla="*/ 0 w 4"/>
                <a:gd name="T9" fmla="*/ 213 h 853"/>
                <a:gd name="T10" fmla="*/ 0 w 4"/>
                <a:gd name="T11" fmla="*/ 107 h 853"/>
                <a:gd name="T12" fmla="*/ 2 w 4"/>
                <a:gd name="T13" fmla="*/ 0 h 853"/>
                <a:gd name="T14" fmla="*/ 2 w 4"/>
                <a:gd name="T15" fmla="*/ 0 h 853"/>
                <a:gd name="T16" fmla="*/ 3 w 4"/>
                <a:gd name="T17" fmla="*/ 107 h 853"/>
                <a:gd name="T18" fmla="*/ 4 w 4"/>
                <a:gd name="T19" fmla="*/ 213 h 853"/>
                <a:gd name="T20" fmla="*/ 3 w 4"/>
                <a:gd name="T21" fmla="*/ 427 h 853"/>
                <a:gd name="T22" fmla="*/ 2 w 4"/>
                <a:gd name="T23" fmla="*/ 533 h 853"/>
                <a:gd name="T24" fmla="*/ 3 w 4"/>
                <a:gd name="T25" fmla="*/ 640 h 853"/>
                <a:gd name="T26" fmla="*/ 2 w 4"/>
                <a:gd name="T27" fmla="*/ 853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53">
                  <a:moveTo>
                    <a:pt x="2" y="853"/>
                  </a:moveTo>
                  <a:cubicBezTo>
                    <a:pt x="0" y="782"/>
                    <a:pt x="0" y="711"/>
                    <a:pt x="0" y="640"/>
                  </a:cubicBezTo>
                  <a:cubicBezTo>
                    <a:pt x="0" y="604"/>
                    <a:pt x="1" y="569"/>
                    <a:pt x="1" y="533"/>
                  </a:cubicBezTo>
                  <a:cubicBezTo>
                    <a:pt x="1" y="498"/>
                    <a:pt x="1" y="462"/>
                    <a:pt x="1" y="427"/>
                  </a:cubicBezTo>
                  <a:cubicBezTo>
                    <a:pt x="0" y="356"/>
                    <a:pt x="0" y="284"/>
                    <a:pt x="0" y="213"/>
                  </a:cubicBezTo>
                  <a:cubicBezTo>
                    <a:pt x="0" y="178"/>
                    <a:pt x="0" y="142"/>
                    <a:pt x="0" y="107"/>
                  </a:cubicBezTo>
                  <a:cubicBezTo>
                    <a:pt x="1" y="71"/>
                    <a:pt x="1" y="36"/>
                    <a:pt x="2" y="0"/>
                  </a:cubicBezTo>
                  <a:cubicBezTo>
                    <a:pt x="2" y="0"/>
                    <a:pt x="2" y="0"/>
                    <a:pt x="2" y="0"/>
                  </a:cubicBezTo>
                  <a:cubicBezTo>
                    <a:pt x="3" y="36"/>
                    <a:pt x="3" y="71"/>
                    <a:pt x="3" y="107"/>
                  </a:cubicBezTo>
                  <a:cubicBezTo>
                    <a:pt x="4" y="142"/>
                    <a:pt x="4" y="178"/>
                    <a:pt x="4" y="213"/>
                  </a:cubicBezTo>
                  <a:cubicBezTo>
                    <a:pt x="4" y="284"/>
                    <a:pt x="3" y="356"/>
                    <a:pt x="3" y="427"/>
                  </a:cubicBezTo>
                  <a:cubicBezTo>
                    <a:pt x="3" y="462"/>
                    <a:pt x="2" y="498"/>
                    <a:pt x="2" y="533"/>
                  </a:cubicBezTo>
                  <a:cubicBezTo>
                    <a:pt x="3" y="569"/>
                    <a:pt x="3" y="604"/>
                    <a:pt x="3" y="640"/>
                  </a:cubicBezTo>
                  <a:cubicBezTo>
                    <a:pt x="4" y="711"/>
                    <a:pt x="3" y="782"/>
                    <a:pt x="2" y="85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2" name="Forma libre 45"/>
            <p:cNvSpPr>
              <a:spLocks noEditPoints="1"/>
            </p:cNvSpPr>
            <p:nvPr/>
          </p:nvSpPr>
          <p:spPr bwMode="auto">
            <a:xfrm>
              <a:off x="903288" y="5772150"/>
              <a:ext cx="341313" cy="331788"/>
            </a:xfrm>
            <a:custGeom>
              <a:avLst/>
              <a:gdLst>
                <a:gd name="T0" fmla="*/ 127 w 152"/>
                <a:gd name="T1" fmla="*/ 122 h 148"/>
                <a:gd name="T2" fmla="*/ 84 w 152"/>
                <a:gd name="T3" fmla="*/ 134 h 148"/>
                <a:gd name="T4" fmla="*/ 112 w 152"/>
                <a:gd name="T5" fmla="*/ 131 h 148"/>
                <a:gd name="T6" fmla="*/ 48 w 152"/>
                <a:gd name="T7" fmla="*/ 142 h 148"/>
                <a:gd name="T8" fmla="*/ 4 w 152"/>
                <a:gd name="T9" fmla="*/ 95 h 148"/>
                <a:gd name="T10" fmla="*/ 20 w 152"/>
                <a:gd name="T11" fmla="*/ 61 h 148"/>
                <a:gd name="T12" fmla="*/ 26 w 152"/>
                <a:gd name="T13" fmla="*/ 58 h 148"/>
                <a:gd name="T14" fmla="*/ 31 w 152"/>
                <a:gd name="T15" fmla="*/ 23 h 148"/>
                <a:gd name="T16" fmla="*/ 19 w 152"/>
                <a:gd name="T17" fmla="*/ 0 h 148"/>
                <a:gd name="T18" fmla="*/ 33 w 152"/>
                <a:gd name="T19" fmla="*/ 57 h 148"/>
                <a:gd name="T20" fmla="*/ 41 w 152"/>
                <a:gd name="T21" fmla="*/ 63 h 148"/>
                <a:gd name="T22" fmla="*/ 36 w 152"/>
                <a:gd name="T23" fmla="*/ 80 h 148"/>
                <a:gd name="T24" fmla="*/ 26 w 152"/>
                <a:gd name="T25" fmla="*/ 67 h 148"/>
                <a:gd name="T26" fmla="*/ 64 w 152"/>
                <a:gd name="T27" fmla="*/ 132 h 148"/>
                <a:gd name="T28" fmla="*/ 84 w 152"/>
                <a:gd name="T29" fmla="*/ 112 h 148"/>
                <a:gd name="T30" fmla="*/ 77 w 152"/>
                <a:gd name="T31" fmla="*/ 131 h 148"/>
                <a:gd name="T32" fmla="*/ 152 w 152"/>
                <a:gd name="T33" fmla="*/ 129 h 148"/>
                <a:gd name="T34" fmla="*/ 114 w 152"/>
                <a:gd name="T35" fmla="*/ 131 h 148"/>
                <a:gd name="T36" fmla="*/ 127 w 152"/>
                <a:gd name="T37" fmla="*/ 122 h 148"/>
                <a:gd name="T38" fmla="*/ 74 w 152"/>
                <a:gd name="T39" fmla="*/ 128 h 148"/>
                <a:gd name="T40" fmla="*/ 68 w 152"/>
                <a:gd name="T41" fmla="*/ 112 h 148"/>
                <a:gd name="T42" fmla="*/ 66 w 152"/>
                <a:gd name="T43" fmla="*/ 117 h 148"/>
                <a:gd name="T44" fmla="*/ 66 w 152"/>
                <a:gd name="T45" fmla="*/ 125 h 148"/>
                <a:gd name="T46" fmla="*/ 73 w 152"/>
                <a:gd name="T47" fmla="*/ 128 h 148"/>
                <a:gd name="T48" fmla="*/ 74 w 152"/>
                <a:gd name="T49" fmla="*/ 114 h 148"/>
                <a:gd name="T50" fmla="*/ 74 w 152"/>
                <a:gd name="T51" fmla="*/ 128 h 148"/>
                <a:gd name="T52" fmla="*/ 9 w 152"/>
                <a:gd name="T53" fmla="*/ 88 h 148"/>
                <a:gd name="T54" fmla="*/ 56 w 152"/>
                <a:gd name="T55" fmla="*/ 135 h 148"/>
                <a:gd name="T56" fmla="*/ 9 w 152"/>
                <a:gd name="T57" fmla="*/ 88 h 148"/>
                <a:gd name="T58" fmla="*/ 37 w 152"/>
                <a:gd name="T59" fmla="*/ 61 h 148"/>
                <a:gd name="T60" fmla="*/ 31 w 152"/>
                <a:gd name="T61" fmla="*/ 77 h 148"/>
                <a:gd name="T62" fmla="*/ 37 w 152"/>
                <a:gd name="T63" fmla="*/ 61 h 148"/>
                <a:gd name="T64" fmla="*/ 30 w 152"/>
                <a:gd name="T65" fmla="*/ 57 h 148"/>
                <a:gd name="T66" fmla="*/ 33 w 152"/>
                <a:gd name="T67" fmla="*/ 31 h 148"/>
                <a:gd name="T68" fmla="*/ 30 w 152"/>
                <a:gd name="T69" fmla="*/ 57 h 148"/>
                <a:gd name="T70" fmla="*/ 30 w 152"/>
                <a:gd name="T71" fmla="*/ 61 h 148"/>
                <a:gd name="T72" fmla="*/ 30 w 152"/>
                <a:gd name="T73" fmla="*/ 74 h 148"/>
                <a:gd name="T74" fmla="*/ 30 w 152"/>
                <a:gd name="T75" fmla="*/ 6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48">
                  <a:moveTo>
                    <a:pt x="127" y="122"/>
                  </a:moveTo>
                  <a:cubicBezTo>
                    <a:pt x="115" y="118"/>
                    <a:pt x="99" y="137"/>
                    <a:pt x="84" y="134"/>
                  </a:cubicBezTo>
                  <a:cubicBezTo>
                    <a:pt x="92" y="142"/>
                    <a:pt x="106" y="130"/>
                    <a:pt x="112" y="131"/>
                  </a:cubicBezTo>
                  <a:cubicBezTo>
                    <a:pt x="95" y="147"/>
                    <a:pt x="66" y="127"/>
                    <a:pt x="48" y="142"/>
                  </a:cubicBezTo>
                  <a:cubicBezTo>
                    <a:pt x="19" y="142"/>
                    <a:pt x="1" y="123"/>
                    <a:pt x="4" y="95"/>
                  </a:cubicBezTo>
                  <a:cubicBezTo>
                    <a:pt x="6" y="82"/>
                    <a:pt x="19" y="74"/>
                    <a:pt x="20" y="61"/>
                  </a:cubicBezTo>
                  <a:cubicBezTo>
                    <a:pt x="23" y="58"/>
                    <a:pt x="22" y="60"/>
                    <a:pt x="26" y="58"/>
                  </a:cubicBezTo>
                  <a:cubicBezTo>
                    <a:pt x="25" y="45"/>
                    <a:pt x="33" y="34"/>
                    <a:pt x="31" y="23"/>
                  </a:cubicBezTo>
                  <a:cubicBezTo>
                    <a:pt x="30" y="12"/>
                    <a:pt x="19" y="8"/>
                    <a:pt x="19" y="0"/>
                  </a:cubicBezTo>
                  <a:cubicBezTo>
                    <a:pt x="36" y="7"/>
                    <a:pt x="41" y="36"/>
                    <a:pt x="33" y="57"/>
                  </a:cubicBezTo>
                  <a:cubicBezTo>
                    <a:pt x="34" y="60"/>
                    <a:pt x="40" y="59"/>
                    <a:pt x="41" y="63"/>
                  </a:cubicBezTo>
                  <a:cubicBezTo>
                    <a:pt x="43" y="69"/>
                    <a:pt x="40" y="75"/>
                    <a:pt x="36" y="80"/>
                  </a:cubicBezTo>
                  <a:cubicBezTo>
                    <a:pt x="27" y="79"/>
                    <a:pt x="20" y="74"/>
                    <a:pt x="26" y="67"/>
                  </a:cubicBezTo>
                  <a:cubicBezTo>
                    <a:pt x="1" y="88"/>
                    <a:pt x="14" y="148"/>
                    <a:pt x="64" y="132"/>
                  </a:cubicBezTo>
                  <a:cubicBezTo>
                    <a:pt x="54" y="118"/>
                    <a:pt x="73" y="97"/>
                    <a:pt x="84" y="112"/>
                  </a:cubicBezTo>
                  <a:cubicBezTo>
                    <a:pt x="86" y="123"/>
                    <a:pt x="81" y="126"/>
                    <a:pt x="77" y="131"/>
                  </a:cubicBezTo>
                  <a:cubicBezTo>
                    <a:pt x="101" y="137"/>
                    <a:pt x="133" y="102"/>
                    <a:pt x="152" y="129"/>
                  </a:cubicBezTo>
                  <a:cubicBezTo>
                    <a:pt x="143" y="117"/>
                    <a:pt x="124" y="124"/>
                    <a:pt x="114" y="131"/>
                  </a:cubicBezTo>
                  <a:cubicBezTo>
                    <a:pt x="116" y="126"/>
                    <a:pt x="123" y="126"/>
                    <a:pt x="127" y="122"/>
                  </a:cubicBezTo>
                  <a:close/>
                  <a:moveTo>
                    <a:pt x="74" y="128"/>
                  </a:moveTo>
                  <a:cubicBezTo>
                    <a:pt x="91" y="127"/>
                    <a:pt x="78" y="98"/>
                    <a:pt x="68" y="112"/>
                  </a:cubicBezTo>
                  <a:cubicBezTo>
                    <a:pt x="75" y="112"/>
                    <a:pt x="69" y="117"/>
                    <a:pt x="66" y="117"/>
                  </a:cubicBezTo>
                  <a:cubicBezTo>
                    <a:pt x="66" y="119"/>
                    <a:pt x="66" y="122"/>
                    <a:pt x="66" y="125"/>
                  </a:cubicBezTo>
                  <a:cubicBezTo>
                    <a:pt x="68" y="126"/>
                    <a:pt x="69" y="128"/>
                    <a:pt x="73" y="128"/>
                  </a:cubicBezTo>
                  <a:cubicBezTo>
                    <a:pt x="75" y="124"/>
                    <a:pt x="80" y="117"/>
                    <a:pt x="74" y="114"/>
                  </a:cubicBezTo>
                  <a:cubicBezTo>
                    <a:pt x="84" y="115"/>
                    <a:pt x="78" y="125"/>
                    <a:pt x="74" y="128"/>
                  </a:cubicBezTo>
                  <a:close/>
                  <a:moveTo>
                    <a:pt x="9" y="88"/>
                  </a:moveTo>
                  <a:cubicBezTo>
                    <a:pt x="0" y="121"/>
                    <a:pt x="28" y="148"/>
                    <a:pt x="56" y="135"/>
                  </a:cubicBezTo>
                  <a:cubicBezTo>
                    <a:pt x="20" y="145"/>
                    <a:pt x="13" y="115"/>
                    <a:pt x="9" y="88"/>
                  </a:cubicBezTo>
                  <a:close/>
                  <a:moveTo>
                    <a:pt x="37" y="61"/>
                  </a:moveTo>
                  <a:cubicBezTo>
                    <a:pt x="38" y="69"/>
                    <a:pt x="34" y="72"/>
                    <a:pt x="31" y="77"/>
                  </a:cubicBezTo>
                  <a:cubicBezTo>
                    <a:pt x="40" y="78"/>
                    <a:pt x="42" y="66"/>
                    <a:pt x="37" y="61"/>
                  </a:cubicBezTo>
                  <a:close/>
                  <a:moveTo>
                    <a:pt x="30" y="57"/>
                  </a:moveTo>
                  <a:cubicBezTo>
                    <a:pt x="30" y="49"/>
                    <a:pt x="38" y="40"/>
                    <a:pt x="33" y="31"/>
                  </a:cubicBezTo>
                  <a:cubicBezTo>
                    <a:pt x="34" y="41"/>
                    <a:pt x="26" y="49"/>
                    <a:pt x="30" y="57"/>
                  </a:cubicBezTo>
                  <a:close/>
                  <a:moveTo>
                    <a:pt x="30" y="61"/>
                  </a:moveTo>
                  <a:cubicBezTo>
                    <a:pt x="28" y="63"/>
                    <a:pt x="27" y="72"/>
                    <a:pt x="30" y="74"/>
                  </a:cubicBezTo>
                  <a:cubicBezTo>
                    <a:pt x="33" y="70"/>
                    <a:pt x="36" y="63"/>
                    <a:pt x="30" y="6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3" name="Forma libre 46"/>
            <p:cNvSpPr>
              <a:spLocks noEditPoints="1"/>
            </p:cNvSpPr>
            <p:nvPr/>
          </p:nvSpPr>
          <p:spPr bwMode="auto">
            <a:xfrm>
              <a:off x="906463" y="5768975"/>
              <a:ext cx="341313" cy="323850"/>
            </a:xfrm>
            <a:custGeom>
              <a:avLst/>
              <a:gdLst>
                <a:gd name="T0" fmla="*/ 2 w 151"/>
                <a:gd name="T1" fmla="*/ 96 h 144"/>
                <a:gd name="T2" fmla="*/ 21 w 151"/>
                <a:gd name="T3" fmla="*/ 59 h 144"/>
                <a:gd name="T4" fmla="*/ 22 w 151"/>
                <a:gd name="T5" fmla="*/ 12 h 144"/>
                <a:gd name="T6" fmla="*/ 32 w 151"/>
                <a:gd name="T7" fmla="*/ 58 h 144"/>
                <a:gd name="T8" fmla="*/ 34 w 151"/>
                <a:gd name="T9" fmla="*/ 81 h 144"/>
                <a:gd name="T10" fmla="*/ 15 w 151"/>
                <a:gd name="T11" fmla="*/ 112 h 144"/>
                <a:gd name="T12" fmla="*/ 73 w 151"/>
                <a:gd name="T13" fmla="*/ 107 h 144"/>
                <a:gd name="T14" fmla="*/ 76 w 151"/>
                <a:gd name="T15" fmla="*/ 131 h 144"/>
                <a:gd name="T16" fmla="*/ 151 w 151"/>
                <a:gd name="T17" fmla="*/ 130 h 144"/>
                <a:gd name="T18" fmla="*/ 110 w 151"/>
                <a:gd name="T19" fmla="*/ 134 h 144"/>
                <a:gd name="T20" fmla="*/ 66 w 151"/>
                <a:gd name="T21" fmla="*/ 138 h 144"/>
                <a:gd name="T22" fmla="*/ 12 w 151"/>
                <a:gd name="T23" fmla="*/ 128 h 144"/>
                <a:gd name="T24" fmla="*/ 86 w 151"/>
                <a:gd name="T25" fmla="*/ 138 h 144"/>
                <a:gd name="T26" fmla="*/ 86 w 151"/>
                <a:gd name="T27" fmla="*/ 134 h 144"/>
                <a:gd name="T28" fmla="*/ 75 w 151"/>
                <a:gd name="T29" fmla="*/ 133 h 144"/>
                <a:gd name="T30" fmla="*/ 77 w 151"/>
                <a:gd name="T31" fmla="*/ 128 h 144"/>
                <a:gd name="T32" fmla="*/ 66 w 151"/>
                <a:gd name="T33" fmla="*/ 128 h 144"/>
                <a:gd name="T34" fmla="*/ 64 w 151"/>
                <a:gd name="T35" fmla="*/ 117 h 144"/>
                <a:gd name="T36" fmla="*/ 65 w 151"/>
                <a:gd name="T37" fmla="*/ 114 h 144"/>
                <a:gd name="T38" fmla="*/ 63 w 151"/>
                <a:gd name="T39" fmla="*/ 133 h 144"/>
                <a:gd name="T40" fmla="*/ 54 w 151"/>
                <a:gd name="T41" fmla="*/ 137 h 144"/>
                <a:gd name="T42" fmla="*/ 7 w 151"/>
                <a:gd name="T43" fmla="*/ 86 h 144"/>
                <a:gd name="T44" fmla="*/ 41 w 151"/>
                <a:gd name="T45" fmla="*/ 139 h 144"/>
                <a:gd name="T46" fmla="*/ 92 w 151"/>
                <a:gd name="T47" fmla="*/ 138 h 144"/>
                <a:gd name="T48" fmla="*/ 41 w 151"/>
                <a:gd name="T49" fmla="*/ 137 h 144"/>
                <a:gd name="T50" fmla="*/ 26 w 151"/>
                <a:gd name="T51" fmla="*/ 65 h 144"/>
                <a:gd name="T52" fmla="*/ 32 w 151"/>
                <a:gd name="T53" fmla="*/ 64 h 144"/>
                <a:gd name="T54" fmla="*/ 26 w 151"/>
                <a:gd name="T55" fmla="*/ 72 h 144"/>
                <a:gd name="T56" fmla="*/ 33 w 151"/>
                <a:gd name="T57" fmla="*/ 80 h 144"/>
                <a:gd name="T58" fmla="*/ 38 w 151"/>
                <a:gd name="T59" fmla="*/ 73 h 144"/>
                <a:gd name="T60" fmla="*/ 28 w 151"/>
                <a:gd name="T61" fmla="*/ 78 h 144"/>
                <a:gd name="T62" fmla="*/ 34 w 151"/>
                <a:gd name="T63" fmla="*/ 61 h 144"/>
                <a:gd name="T64" fmla="*/ 18 w 151"/>
                <a:gd name="T65" fmla="*/ 2 h 144"/>
                <a:gd name="T66" fmla="*/ 31 w 151"/>
                <a:gd name="T67" fmla="*/ 32 h 144"/>
                <a:gd name="T68" fmla="*/ 27 w 151"/>
                <a:gd name="T69" fmla="*/ 58 h 144"/>
                <a:gd name="T70" fmla="*/ 28 w 151"/>
                <a:gd name="T71" fmla="*/ 42 h 144"/>
                <a:gd name="T72" fmla="*/ 21 w 151"/>
                <a:gd name="T73" fmla="*/ 61 h 144"/>
                <a:gd name="T74" fmla="*/ 7 w 151"/>
                <a:gd name="T75" fmla="*/ 86 h 144"/>
                <a:gd name="T76" fmla="*/ 110 w 151"/>
                <a:gd name="T77" fmla="*/ 131 h 144"/>
                <a:gd name="T78" fmla="*/ 121 w 151"/>
                <a:gd name="T79" fmla="*/ 123 h 144"/>
                <a:gd name="T80" fmla="*/ 67 w 151"/>
                <a:gd name="T81" fmla="*/ 127 h 144"/>
                <a:gd name="T82" fmla="*/ 74 w 151"/>
                <a:gd name="T83" fmla="*/ 118 h 144"/>
                <a:gd name="T84" fmla="*/ 64 w 151"/>
                <a:gd name="T85" fmla="*/ 118 h 144"/>
                <a:gd name="T86" fmla="*/ 75 w 151"/>
                <a:gd name="T87" fmla="*/ 118 h 144"/>
                <a:gd name="T88" fmla="*/ 70 w 151"/>
                <a:gd name="T89" fmla="*/ 114 h 144"/>
                <a:gd name="T90" fmla="*/ 79 w 151"/>
                <a:gd name="T91" fmla="*/ 120 h 144"/>
                <a:gd name="T92" fmla="*/ 122 w 151"/>
                <a:gd name="T93" fmla="*/ 122 h 144"/>
                <a:gd name="T94" fmla="*/ 123 w 151"/>
                <a:gd name="T95" fmla="*/ 125 h 144"/>
                <a:gd name="T96" fmla="*/ 122 w 151"/>
                <a:gd name="T97" fmla="*/ 122 h 144"/>
                <a:gd name="T98" fmla="*/ 81 w 151"/>
                <a:gd name="T99" fmla="*/ 114 h 144"/>
                <a:gd name="T100" fmla="*/ 32 w 151"/>
                <a:gd name="T101" fmla="*/ 74 h 144"/>
                <a:gd name="T102" fmla="*/ 28 w 151"/>
                <a:gd name="T103" fmla="*/ 63 h 144"/>
                <a:gd name="T104" fmla="*/ 28 w 151"/>
                <a:gd name="T105" fmla="*/ 63 h 144"/>
                <a:gd name="T106" fmla="*/ 29 w 151"/>
                <a:gd name="T107" fmla="*/ 4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1" h="144">
                  <a:moveTo>
                    <a:pt x="47" y="144"/>
                  </a:moveTo>
                  <a:cubicBezTo>
                    <a:pt x="46" y="144"/>
                    <a:pt x="46" y="144"/>
                    <a:pt x="46" y="144"/>
                  </a:cubicBezTo>
                  <a:cubicBezTo>
                    <a:pt x="32" y="144"/>
                    <a:pt x="19" y="139"/>
                    <a:pt x="11" y="129"/>
                  </a:cubicBezTo>
                  <a:cubicBezTo>
                    <a:pt x="3" y="121"/>
                    <a:pt x="0" y="109"/>
                    <a:pt x="2" y="96"/>
                  </a:cubicBezTo>
                  <a:cubicBezTo>
                    <a:pt x="3" y="90"/>
                    <a:pt x="6" y="84"/>
                    <a:pt x="10" y="79"/>
                  </a:cubicBezTo>
                  <a:cubicBezTo>
                    <a:pt x="13" y="73"/>
                    <a:pt x="17" y="68"/>
                    <a:pt x="17" y="62"/>
                  </a:cubicBezTo>
                  <a:cubicBezTo>
                    <a:pt x="17" y="62"/>
                    <a:pt x="17" y="62"/>
                    <a:pt x="17" y="62"/>
                  </a:cubicBezTo>
                  <a:cubicBezTo>
                    <a:pt x="19" y="60"/>
                    <a:pt x="20" y="59"/>
                    <a:pt x="21" y="59"/>
                  </a:cubicBezTo>
                  <a:cubicBezTo>
                    <a:pt x="21" y="59"/>
                    <a:pt x="22" y="59"/>
                    <a:pt x="23" y="59"/>
                  </a:cubicBezTo>
                  <a:cubicBezTo>
                    <a:pt x="23" y="53"/>
                    <a:pt x="24" y="47"/>
                    <a:pt x="26" y="41"/>
                  </a:cubicBezTo>
                  <a:cubicBezTo>
                    <a:pt x="28" y="35"/>
                    <a:pt x="30" y="30"/>
                    <a:pt x="29" y="24"/>
                  </a:cubicBezTo>
                  <a:cubicBezTo>
                    <a:pt x="28" y="19"/>
                    <a:pt x="25" y="15"/>
                    <a:pt x="22" y="12"/>
                  </a:cubicBezTo>
                  <a:cubicBezTo>
                    <a:pt x="19" y="8"/>
                    <a:pt x="16" y="5"/>
                    <a:pt x="16" y="1"/>
                  </a:cubicBezTo>
                  <a:cubicBezTo>
                    <a:pt x="16" y="0"/>
                    <a:pt x="16" y="0"/>
                    <a:pt x="16" y="0"/>
                  </a:cubicBezTo>
                  <a:cubicBezTo>
                    <a:pt x="17" y="0"/>
                    <a:pt x="17" y="0"/>
                    <a:pt x="17" y="0"/>
                  </a:cubicBezTo>
                  <a:cubicBezTo>
                    <a:pt x="35" y="8"/>
                    <a:pt x="40" y="37"/>
                    <a:pt x="32" y="58"/>
                  </a:cubicBezTo>
                  <a:cubicBezTo>
                    <a:pt x="32" y="59"/>
                    <a:pt x="34" y="59"/>
                    <a:pt x="35" y="60"/>
                  </a:cubicBezTo>
                  <a:cubicBezTo>
                    <a:pt x="37" y="61"/>
                    <a:pt x="39" y="61"/>
                    <a:pt x="40" y="63"/>
                  </a:cubicBezTo>
                  <a:cubicBezTo>
                    <a:pt x="43" y="72"/>
                    <a:pt x="37" y="78"/>
                    <a:pt x="34" y="81"/>
                  </a:cubicBezTo>
                  <a:cubicBezTo>
                    <a:pt x="34" y="81"/>
                    <a:pt x="34" y="81"/>
                    <a:pt x="34" y="81"/>
                  </a:cubicBezTo>
                  <a:cubicBezTo>
                    <a:pt x="34" y="81"/>
                    <a:pt x="34" y="81"/>
                    <a:pt x="34" y="81"/>
                  </a:cubicBezTo>
                  <a:cubicBezTo>
                    <a:pt x="28" y="81"/>
                    <a:pt x="23" y="79"/>
                    <a:pt x="22" y="76"/>
                  </a:cubicBezTo>
                  <a:cubicBezTo>
                    <a:pt x="21" y="75"/>
                    <a:pt x="21" y="73"/>
                    <a:pt x="21" y="71"/>
                  </a:cubicBezTo>
                  <a:cubicBezTo>
                    <a:pt x="12" y="82"/>
                    <a:pt x="10" y="98"/>
                    <a:pt x="15" y="112"/>
                  </a:cubicBezTo>
                  <a:cubicBezTo>
                    <a:pt x="20" y="127"/>
                    <a:pt x="32" y="135"/>
                    <a:pt x="46" y="135"/>
                  </a:cubicBezTo>
                  <a:cubicBezTo>
                    <a:pt x="51" y="135"/>
                    <a:pt x="56" y="134"/>
                    <a:pt x="61" y="133"/>
                  </a:cubicBezTo>
                  <a:cubicBezTo>
                    <a:pt x="58" y="128"/>
                    <a:pt x="57" y="122"/>
                    <a:pt x="60" y="116"/>
                  </a:cubicBezTo>
                  <a:cubicBezTo>
                    <a:pt x="63" y="111"/>
                    <a:pt x="68" y="107"/>
                    <a:pt x="73" y="107"/>
                  </a:cubicBezTo>
                  <a:cubicBezTo>
                    <a:pt x="75" y="107"/>
                    <a:pt x="79" y="108"/>
                    <a:pt x="83" y="113"/>
                  </a:cubicBezTo>
                  <a:cubicBezTo>
                    <a:pt x="83" y="113"/>
                    <a:pt x="83" y="113"/>
                    <a:pt x="83" y="113"/>
                  </a:cubicBezTo>
                  <a:cubicBezTo>
                    <a:pt x="84" y="122"/>
                    <a:pt x="81" y="126"/>
                    <a:pt x="77" y="130"/>
                  </a:cubicBezTo>
                  <a:cubicBezTo>
                    <a:pt x="77" y="130"/>
                    <a:pt x="77" y="131"/>
                    <a:pt x="76" y="131"/>
                  </a:cubicBezTo>
                  <a:cubicBezTo>
                    <a:pt x="78" y="132"/>
                    <a:pt x="80" y="132"/>
                    <a:pt x="82" y="132"/>
                  </a:cubicBezTo>
                  <a:cubicBezTo>
                    <a:pt x="90" y="132"/>
                    <a:pt x="98" y="129"/>
                    <a:pt x="107" y="125"/>
                  </a:cubicBezTo>
                  <a:cubicBezTo>
                    <a:pt x="115" y="122"/>
                    <a:pt x="123" y="119"/>
                    <a:pt x="131" y="119"/>
                  </a:cubicBezTo>
                  <a:cubicBezTo>
                    <a:pt x="139" y="119"/>
                    <a:pt x="146" y="123"/>
                    <a:pt x="151" y="130"/>
                  </a:cubicBezTo>
                  <a:cubicBezTo>
                    <a:pt x="150" y="131"/>
                    <a:pt x="150" y="131"/>
                    <a:pt x="150" y="131"/>
                  </a:cubicBezTo>
                  <a:cubicBezTo>
                    <a:pt x="146" y="127"/>
                    <a:pt x="142" y="124"/>
                    <a:pt x="136" y="124"/>
                  </a:cubicBezTo>
                  <a:cubicBezTo>
                    <a:pt x="126" y="124"/>
                    <a:pt x="115" y="131"/>
                    <a:pt x="112" y="132"/>
                  </a:cubicBezTo>
                  <a:cubicBezTo>
                    <a:pt x="110" y="134"/>
                    <a:pt x="110" y="134"/>
                    <a:pt x="110" y="134"/>
                  </a:cubicBezTo>
                  <a:cubicBezTo>
                    <a:pt x="110" y="133"/>
                    <a:pt x="110" y="133"/>
                    <a:pt x="110" y="133"/>
                  </a:cubicBezTo>
                  <a:cubicBezTo>
                    <a:pt x="105" y="137"/>
                    <a:pt x="99" y="139"/>
                    <a:pt x="90" y="139"/>
                  </a:cubicBezTo>
                  <a:cubicBezTo>
                    <a:pt x="86" y="139"/>
                    <a:pt x="82" y="139"/>
                    <a:pt x="78" y="139"/>
                  </a:cubicBezTo>
                  <a:cubicBezTo>
                    <a:pt x="74" y="138"/>
                    <a:pt x="70" y="138"/>
                    <a:pt x="66" y="138"/>
                  </a:cubicBezTo>
                  <a:cubicBezTo>
                    <a:pt x="58" y="138"/>
                    <a:pt x="52" y="140"/>
                    <a:pt x="47" y="144"/>
                  </a:cubicBezTo>
                  <a:close/>
                  <a:moveTo>
                    <a:pt x="7" y="86"/>
                  </a:moveTo>
                  <a:cubicBezTo>
                    <a:pt x="5" y="89"/>
                    <a:pt x="4" y="93"/>
                    <a:pt x="3" y="96"/>
                  </a:cubicBezTo>
                  <a:cubicBezTo>
                    <a:pt x="2" y="109"/>
                    <a:pt x="5" y="120"/>
                    <a:pt x="12" y="128"/>
                  </a:cubicBezTo>
                  <a:cubicBezTo>
                    <a:pt x="20" y="137"/>
                    <a:pt x="32" y="142"/>
                    <a:pt x="46" y="142"/>
                  </a:cubicBezTo>
                  <a:cubicBezTo>
                    <a:pt x="51" y="138"/>
                    <a:pt x="57" y="136"/>
                    <a:pt x="66" y="136"/>
                  </a:cubicBezTo>
                  <a:cubicBezTo>
                    <a:pt x="70" y="136"/>
                    <a:pt x="74" y="137"/>
                    <a:pt x="78" y="137"/>
                  </a:cubicBezTo>
                  <a:cubicBezTo>
                    <a:pt x="81" y="137"/>
                    <a:pt x="83" y="138"/>
                    <a:pt x="86" y="138"/>
                  </a:cubicBezTo>
                  <a:cubicBezTo>
                    <a:pt x="84" y="137"/>
                    <a:pt x="83" y="136"/>
                    <a:pt x="81" y="135"/>
                  </a:cubicBezTo>
                  <a:cubicBezTo>
                    <a:pt x="80" y="133"/>
                    <a:pt x="80" y="133"/>
                    <a:pt x="80" y="133"/>
                  </a:cubicBezTo>
                  <a:cubicBezTo>
                    <a:pt x="82" y="134"/>
                    <a:pt x="82" y="134"/>
                    <a:pt x="82" y="134"/>
                  </a:cubicBezTo>
                  <a:cubicBezTo>
                    <a:pt x="83" y="134"/>
                    <a:pt x="84" y="134"/>
                    <a:pt x="86" y="134"/>
                  </a:cubicBezTo>
                  <a:cubicBezTo>
                    <a:pt x="92" y="134"/>
                    <a:pt x="99" y="131"/>
                    <a:pt x="105" y="128"/>
                  </a:cubicBezTo>
                  <a:cubicBezTo>
                    <a:pt x="105" y="128"/>
                    <a:pt x="105" y="128"/>
                    <a:pt x="105" y="128"/>
                  </a:cubicBezTo>
                  <a:cubicBezTo>
                    <a:pt x="97" y="131"/>
                    <a:pt x="89" y="133"/>
                    <a:pt x="82" y="133"/>
                  </a:cubicBezTo>
                  <a:cubicBezTo>
                    <a:pt x="79" y="133"/>
                    <a:pt x="77" y="133"/>
                    <a:pt x="75" y="133"/>
                  </a:cubicBezTo>
                  <a:cubicBezTo>
                    <a:pt x="74" y="132"/>
                    <a:pt x="74" y="132"/>
                    <a:pt x="74" y="132"/>
                  </a:cubicBezTo>
                  <a:cubicBezTo>
                    <a:pt x="74" y="131"/>
                    <a:pt x="74" y="131"/>
                    <a:pt x="74" y="131"/>
                  </a:cubicBezTo>
                  <a:cubicBezTo>
                    <a:pt x="75" y="131"/>
                    <a:pt x="76" y="130"/>
                    <a:pt x="76" y="129"/>
                  </a:cubicBezTo>
                  <a:cubicBezTo>
                    <a:pt x="77" y="129"/>
                    <a:pt x="77" y="128"/>
                    <a:pt x="77" y="128"/>
                  </a:cubicBezTo>
                  <a:cubicBezTo>
                    <a:pt x="76" y="129"/>
                    <a:pt x="74" y="130"/>
                    <a:pt x="72" y="130"/>
                  </a:cubicBezTo>
                  <a:cubicBezTo>
                    <a:pt x="70" y="130"/>
                    <a:pt x="70" y="130"/>
                    <a:pt x="70" y="130"/>
                  </a:cubicBezTo>
                  <a:cubicBezTo>
                    <a:pt x="70" y="130"/>
                    <a:pt x="70" y="130"/>
                    <a:pt x="70" y="130"/>
                  </a:cubicBezTo>
                  <a:cubicBezTo>
                    <a:pt x="68" y="130"/>
                    <a:pt x="67" y="129"/>
                    <a:pt x="66" y="128"/>
                  </a:cubicBezTo>
                  <a:cubicBezTo>
                    <a:pt x="65" y="128"/>
                    <a:pt x="64" y="127"/>
                    <a:pt x="63" y="127"/>
                  </a:cubicBezTo>
                  <a:cubicBezTo>
                    <a:pt x="63" y="127"/>
                    <a:pt x="63" y="127"/>
                    <a:pt x="63" y="127"/>
                  </a:cubicBezTo>
                  <a:cubicBezTo>
                    <a:pt x="63" y="117"/>
                    <a:pt x="63" y="117"/>
                    <a:pt x="63" y="117"/>
                  </a:cubicBezTo>
                  <a:cubicBezTo>
                    <a:pt x="64" y="117"/>
                    <a:pt x="64" y="117"/>
                    <a:pt x="64" y="117"/>
                  </a:cubicBezTo>
                  <a:cubicBezTo>
                    <a:pt x="64" y="117"/>
                    <a:pt x="64" y="117"/>
                    <a:pt x="64" y="117"/>
                  </a:cubicBezTo>
                  <a:cubicBezTo>
                    <a:pt x="66" y="117"/>
                    <a:pt x="68" y="115"/>
                    <a:pt x="68" y="114"/>
                  </a:cubicBezTo>
                  <a:cubicBezTo>
                    <a:pt x="68" y="114"/>
                    <a:pt x="68" y="114"/>
                    <a:pt x="66" y="114"/>
                  </a:cubicBezTo>
                  <a:cubicBezTo>
                    <a:pt x="65" y="114"/>
                    <a:pt x="65" y="114"/>
                    <a:pt x="65" y="114"/>
                  </a:cubicBezTo>
                  <a:cubicBezTo>
                    <a:pt x="66" y="113"/>
                    <a:pt x="66" y="113"/>
                    <a:pt x="66" y="113"/>
                  </a:cubicBezTo>
                  <a:cubicBezTo>
                    <a:pt x="67" y="110"/>
                    <a:pt x="69" y="109"/>
                    <a:pt x="71" y="109"/>
                  </a:cubicBezTo>
                  <a:cubicBezTo>
                    <a:pt x="67" y="110"/>
                    <a:pt x="64" y="113"/>
                    <a:pt x="62" y="117"/>
                  </a:cubicBezTo>
                  <a:cubicBezTo>
                    <a:pt x="59" y="122"/>
                    <a:pt x="59" y="128"/>
                    <a:pt x="63" y="133"/>
                  </a:cubicBezTo>
                  <a:cubicBezTo>
                    <a:pt x="63" y="134"/>
                    <a:pt x="63" y="134"/>
                    <a:pt x="63" y="134"/>
                  </a:cubicBezTo>
                  <a:cubicBezTo>
                    <a:pt x="62" y="134"/>
                    <a:pt x="62" y="134"/>
                    <a:pt x="62" y="134"/>
                  </a:cubicBezTo>
                  <a:cubicBezTo>
                    <a:pt x="59" y="135"/>
                    <a:pt x="56" y="136"/>
                    <a:pt x="54" y="136"/>
                  </a:cubicBezTo>
                  <a:cubicBezTo>
                    <a:pt x="54" y="137"/>
                    <a:pt x="54" y="137"/>
                    <a:pt x="54" y="137"/>
                  </a:cubicBezTo>
                  <a:cubicBezTo>
                    <a:pt x="49" y="139"/>
                    <a:pt x="44" y="140"/>
                    <a:pt x="39" y="140"/>
                  </a:cubicBezTo>
                  <a:cubicBezTo>
                    <a:pt x="29" y="140"/>
                    <a:pt x="19" y="135"/>
                    <a:pt x="13" y="127"/>
                  </a:cubicBezTo>
                  <a:cubicBezTo>
                    <a:pt x="5" y="116"/>
                    <a:pt x="2" y="103"/>
                    <a:pt x="6" y="89"/>
                  </a:cubicBezTo>
                  <a:lnTo>
                    <a:pt x="7" y="86"/>
                  </a:lnTo>
                  <a:close/>
                  <a:moveTo>
                    <a:pt x="7" y="93"/>
                  </a:moveTo>
                  <a:cubicBezTo>
                    <a:pt x="4" y="105"/>
                    <a:pt x="7" y="117"/>
                    <a:pt x="14" y="126"/>
                  </a:cubicBezTo>
                  <a:cubicBezTo>
                    <a:pt x="21" y="135"/>
                    <a:pt x="31" y="139"/>
                    <a:pt x="41" y="139"/>
                  </a:cubicBezTo>
                  <a:cubicBezTo>
                    <a:pt x="41" y="139"/>
                    <a:pt x="41" y="139"/>
                    <a:pt x="41" y="139"/>
                  </a:cubicBezTo>
                  <a:cubicBezTo>
                    <a:pt x="16" y="139"/>
                    <a:pt x="10" y="113"/>
                    <a:pt x="7" y="93"/>
                  </a:cubicBezTo>
                  <a:close/>
                  <a:moveTo>
                    <a:pt x="108" y="133"/>
                  </a:moveTo>
                  <a:cubicBezTo>
                    <a:pt x="106" y="133"/>
                    <a:pt x="104" y="134"/>
                    <a:pt x="102" y="135"/>
                  </a:cubicBezTo>
                  <a:cubicBezTo>
                    <a:pt x="99" y="136"/>
                    <a:pt x="95" y="137"/>
                    <a:pt x="92" y="138"/>
                  </a:cubicBezTo>
                  <a:cubicBezTo>
                    <a:pt x="99" y="138"/>
                    <a:pt x="104" y="136"/>
                    <a:pt x="108" y="133"/>
                  </a:cubicBezTo>
                  <a:close/>
                  <a:moveTo>
                    <a:pt x="7" y="86"/>
                  </a:moveTo>
                  <a:cubicBezTo>
                    <a:pt x="7" y="89"/>
                    <a:pt x="7" y="89"/>
                    <a:pt x="7" y="89"/>
                  </a:cubicBezTo>
                  <a:cubicBezTo>
                    <a:pt x="12" y="114"/>
                    <a:pt x="17" y="137"/>
                    <a:pt x="41" y="137"/>
                  </a:cubicBezTo>
                  <a:cubicBezTo>
                    <a:pt x="43" y="137"/>
                    <a:pt x="45" y="137"/>
                    <a:pt x="48" y="137"/>
                  </a:cubicBezTo>
                  <a:cubicBezTo>
                    <a:pt x="32" y="137"/>
                    <a:pt x="19" y="128"/>
                    <a:pt x="13" y="113"/>
                  </a:cubicBezTo>
                  <a:cubicBezTo>
                    <a:pt x="7" y="96"/>
                    <a:pt x="12" y="77"/>
                    <a:pt x="23" y="67"/>
                  </a:cubicBezTo>
                  <a:cubicBezTo>
                    <a:pt x="26" y="65"/>
                    <a:pt x="26" y="65"/>
                    <a:pt x="26" y="65"/>
                  </a:cubicBezTo>
                  <a:cubicBezTo>
                    <a:pt x="26" y="63"/>
                    <a:pt x="27" y="62"/>
                    <a:pt x="27" y="62"/>
                  </a:cubicBezTo>
                  <a:cubicBezTo>
                    <a:pt x="28" y="61"/>
                    <a:pt x="28" y="61"/>
                    <a:pt x="28" y="61"/>
                  </a:cubicBezTo>
                  <a:cubicBezTo>
                    <a:pt x="28" y="61"/>
                    <a:pt x="28" y="61"/>
                    <a:pt x="28" y="61"/>
                  </a:cubicBezTo>
                  <a:cubicBezTo>
                    <a:pt x="30" y="62"/>
                    <a:pt x="31" y="63"/>
                    <a:pt x="32" y="64"/>
                  </a:cubicBezTo>
                  <a:cubicBezTo>
                    <a:pt x="33" y="68"/>
                    <a:pt x="30" y="73"/>
                    <a:pt x="29" y="75"/>
                  </a:cubicBezTo>
                  <a:cubicBezTo>
                    <a:pt x="28" y="76"/>
                    <a:pt x="28" y="76"/>
                    <a:pt x="28" y="76"/>
                  </a:cubicBezTo>
                  <a:cubicBezTo>
                    <a:pt x="28" y="76"/>
                    <a:pt x="28" y="76"/>
                    <a:pt x="28" y="76"/>
                  </a:cubicBezTo>
                  <a:cubicBezTo>
                    <a:pt x="27" y="75"/>
                    <a:pt x="26" y="74"/>
                    <a:pt x="26" y="72"/>
                  </a:cubicBezTo>
                  <a:cubicBezTo>
                    <a:pt x="25" y="70"/>
                    <a:pt x="26" y="68"/>
                    <a:pt x="26" y="66"/>
                  </a:cubicBezTo>
                  <a:cubicBezTo>
                    <a:pt x="24" y="68"/>
                    <a:pt x="24" y="68"/>
                    <a:pt x="24" y="68"/>
                  </a:cubicBezTo>
                  <a:cubicBezTo>
                    <a:pt x="22" y="71"/>
                    <a:pt x="22" y="73"/>
                    <a:pt x="23" y="75"/>
                  </a:cubicBezTo>
                  <a:cubicBezTo>
                    <a:pt x="24" y="78"/>
                    <a:pt x="28" y="80"/>
                    <a:pt x="33" y="80"/>
                  </a:cubicBezTo>
                  <a:cubicBezTo>
                    <a:pt x="36" y="77"/>
                    <a:pt x="41" y="71"/>
                    <a:pt x="39" y="64"/>
                  </a:cubicBezTo>
                  <a:cubicBezTo>
                    <a:pt x="38" y="63"/>
                    <a:pt x="37" y="62"/>
                    <a:pt x="35" y="62"/>
                  </a:cubicBezTo>
                  <a:cubicBezTo>
                    <a:pt x="36" y="62"/>
                    <a:pt x="36" y="62"/>
                    <a:pt x="36" y="62"/>
                  </a:cubicBezTo>
                  <a:cubicBezTo>
                    <a:pt x="38" y="64"/>
                    <a:pt x="39" y="69"/>
                    <a:pt x="38" y="73"/>
                  </a:cubicBezTo>
                  <a:cubicBezTo>
                    <a:pt x="36" y="77"/>
                    <a:pt x="34" y="79"/>
                    <a:pt x="30" y="79"/>
                  </a:cubicBezTo>
                  <a:cubicBezTo>
                    <a:pt x="30" y="79"/>
                    <a:pt x="30" y="79"/>
                    <a:pt x="30" y="79"/>
                  </a:cubicBezTo>
                  <a:cubicBezTo>
                    <a:pt x="30" y="79"/>
                    <a:pt x="30" y="79"/>
                    <a:pt x="29" y="79"/>
                  </a:cubicBezTo>
                  <a:cubicBezTo>
                    <a:pt x="28" y="78"/>
                    <a:pt x="28" y="78"/>
                    <a:pt x="28" y="78"/>
                  </a:cubicBezTo>
                  <a:cubicBezTo>
                    <a:pt x="29" y="78"/>
                    <a:pt x="29" y="78"/>
                    <a:pt x="29" y="78"/>
                  </a:cubicBezTo>
                  <a:cubicBezTo>
                    <a:pt x="29" y="76"/>
                    <a:pt x="30" y="75"/>
                    <a:pt x="31" y="74"/>
                  </a:cubicBezTo>
                  <a:cubicBezTo>
                    <a:pt x="33" y="71"/>
                    <a:pt x="35" y="68"/>
                    <a:pt x="34" y="62"/>
                  </a:cubicBezTo>
                  <a:cubicBezTo>
                    <a:pt x="34" y="61"/>
                    <a:pt x="34" y="61"/>
                    <a:pt x="34" y="61"/>
                  </a:cubicBezTo>
                  <a:cubicBezTo>
                    <a:pt x="33" y="61"/>
                    <a:pt x="31" y="60"/>
                    <a:pt x="30" y="58"/>
                  </a:cubicBezTo>
                  <a:cubicBezTo>
                    <a:pt x="30" y="58"/>
                    <a:pt x="30" y="58"/>
                    <a:pt x="30" y="58"/>
                  </a:cubicBezTo>
                  <a:cubicBezTo>
                    <a:pt x="30" y="58"/>
                    <a:pt x="30" y="58"/>
                    <a:pt x="30" y="58"/>
                  </a:cubicBezTo>
                  <a:cubicBezTo>
                    <a:pt x="38" y="39"/>
                    <a:pt x="34" y="10"/>
                    <a:pt x="18" y="2"/>
                  </a:cubicBezTo>
                  <a:cubicBezTo>
                    <a:pt x="18" y="5"/>
                    <a:pt x="20" y="8"/>
                    <a:pt x="23" y="11"/>
                  </a:cubicBezTo>
                  <a:cubicBezTo>
                    <a:pt x="26" y="14"/>
                    <a:pt x="29" y="18"/>
                    <a:pt x="30" y="24"/>
                  </a:cubicBezTo>
                  <a:cubicBezTo>
                    <a:pt x="30" y="26"/>
                    <a:pt x="30" y="28"/>
                    <a:pt x="30" y="30"/>
                  </a:cubicBezTo>
                  <a:cubicBezTo>
                    <a:pt x="31" y="32"/>
                    <a:pt x="31" y="32"/>
                    <a:pt x="31" y="32"/>
                  </a:cubicBezTo>
                  <a:cubicBezTo>
                    <a:pt x="35" y="38"/>
                    <a:pt x="33" y="44"/>
                    <a:pt x="31" y="49"/>
                  </a:cubicBezTo>
                  <a:cubicBezTo>
                    <a:pt x="30" y="52"/>
                    <a:pt x="29" y="55"/>
                    <a:pt x="29" y="58"/>
                  </a:cubicBezTo>
                  <a:cubicBezTo>
                    <a:pt x="29" y="61"/>
                    <a:pt x="29" y="61"/>
                    <a:pt x="29" y="61"/>
                  </a:cubicBezTo>
                  <a:cubicBezTo>
                    <a:pt x="27" y="58"/>
                    <a:pt x="27" y="58"/>
                    <a:pt x="27" y="58"/>
                  </a:cubicBezTo>
                  <a:cubicBezTo>
                    <a:pt x="25" y="53"/>
                    <a:pt x="26" y="49"/>
                    <a:pt x="28" y="44"/>
                  </a:cubicBezTo>
                  <a:cubicBezTo>
                    <a:pt x="29" y="40"/>
                    <a:pt x="31" y="36"/>
                    <a:pt x="30" y="32"/>
                  </a:cubicBezTo>
                  <a:cubicBezTo>
                    <a:pt x="30" y="32"/>
                    <a:pt x="30" y="32"/>
                    <a:pt x="30" y="32"/>
                  </a:cubicBezTo>
                  <a:cubicBezTo>
                    <a:pt x="30" y="35"/>
                    <a:pt x="29" y="38"/>
                    <a:pt x="28" y="42"/>
                  </a:cubicBezTo>
                  <a:cubicBezTo>
                    <a:pt x="26" y="47"/>
                    <a:pt x="24" y="53"/>
                    <a:pt x="24" y="59"/>
                  </a:cubicBezTo>
                  <a:cubicBezTo>
                    <a:pt x="25" y="60"/>
                    <a:pt x="25" y="60"/>
                    <a:pt x="25" y="60"/>
                  </a:cubicBezTo>
                  <a:cubicBezTo>
                    <a:pt x="24" y="60"/>
                    <a:pt x="24" y="60"/>
                    <a:pt x="24" y="60"/>
                  </a:cubicBezTo>
                  <a:cubicBezTo>
                    <a:pt x="23" y="61"/>
                    <a:pt x="22" y="61"/>
                    <a:pt x="21" y="61"/>
                  </a:cubicBezTo>
                  <a:cubicBezTo>
                    <a:pt x="21" y="61"/>
                    <a:pt x="21" y="61"/>
                    <a:pt x="21" y="61"/>
                  </a:cubicBezTo>
                  <a:cubicBezTo>
                    <a:pt x="20" y="61"/>
                    <a:pt x="20" y="61"/>
                    <a:pt x="19" y="62"/>
                  </a:cubicBezTo>
                  <a:cubicBezTo>
                    <a:pt x="18" y="69"/>
                    <a:pt x="14" y="74"/>
                    <a:pt x="11" y="79"/>
                  </a:cubicBezTo>
                  <a:cubicBezTo>
                    <a:pt x="10" y="82"/>
                    <a:pt x="8" y="84"/>
                    <a:pt x="7" y="86"/>
                  </a:cubicBezTo>
                  <a:close/>
                  <a:moveTo>
                    <a:pt x="85" y="136"/>
                  </a:moveTo>
                  <a:cubicBezTo>
                    <a:pt x="86" y="136"/>
                    <a:pt x="87" y="137"/>
                    <a:pt x="89" y="137"/>
                  </a:cubicBezTo>
                  <a:cubicBezTo>
                    <a:pt x="93" y="137"/>
                    <a:pt x="97" y="135"/>
                    <a:pt x="101" y="133"/>
                  </a:cubicBezTo>
                  <a:cubicBezTo>
                    <a:pt x="105" y="132"/>
                    <a:pt x="108" y="131"/>
                    <a:pt x="110" y="131"/>
                  </a:cubicBezTo>
                  <a:cubicBezTo>
                    <a:pt x="111" y="131"/>
                    <a:pt x="111" y="131"/>
                    <a:pt x="111" y="131"/>
                  </a:cubicBezTo>
                  <a:cubicBezTo>
                    <a:pt x="113" y="129"/>
                    <a:pt x="116" y="127"/>
                    <a:pt x="118" y="126"/>
                  </a:cubicBezTo>
                  <a:cubicBezTo>
                    <a:pt x="120" y="125"/>
                    <a:pt x="122" y="125"/>
                    <a:pt x="123" y="124"/>
                  </a:cubicBezTo>
                  <a:cubicBezTo>
                    <a:pt x="122" y="124"/>
                    <a:pt x="122" y="123"/>
                    <a:pt x="121" y="123"/>
                  </a:cubicBezTo>
                  <a:cubicBezTo>
                    <a:pt x="117" y="123"/>
                    <a:pt x="111" y="126"/>
                    <a:pt x="106" y="129"/>
                  </a:cubicBezTo>
                  <a:cubicBezTo>
                    <a:pt x="99" y="132"/>
                    <a:pt x="92" y="136"/>
                    <a:pt x="85" y="136"/>
                  </a:cubicBezTo>
                  <a:close/>
                  <a:moveTo>
                    <a:pt x="64" y="126"/>
                  </a:moveTo>
                  <a:cubicBezTo>
                    <a:pt x="65" y="126"/>
                    <a:pt x="66" y="126"/>
                    <a:pt x="67" y="127"/>
                  </a:cubicBezTo>
                  <a:cubicBezTo>
                    <a:pt x="68" y="128"/>
                    <a:pt x="69" y="128"/>
                    <a:pt x="70" y="128"/>
                  </a:cubicBezTo>
                  <a:cubicBezTo>
                    <a:pt x="70" y="128"/>
                    <a:pt x="70" y="128"/>
                    <a:pt x="70" y="128"/>
                  </a:cubicBezTo>
                  <a:cubicBezTo>
                    <a:pt x="70" y="128"/>
                    <a:pt x="71" y="128"/>
                    <a:pt x="71" y="127"/>
                  </a:cubicBezTo>
                  <a:cubicBezTo>
                    <a:pt x="72" y="125"/>
                    <a:pt x="75" y="121"/>
                    <a:pt x="74" y="118"/>
                  </a:cubicBezTo>
                  <a:cubicBezTo>
                    <a:pt x="74" y="117"/>
                    <a:pt x="73" y="116"/>
                    <a:pt x="72" y="115"/>
                  </a:cubicBezTo>
                  <a:cubicBezTo>
                    <a:pt x="70" y="114"/>
                    <a:pt x="70" y="114"/>
                    <a:pt x="70" y="114"/>
                  </a:cubicBezTo>
                  <a:cubicBezTo>
                    <a:pt x="70" y="114"/>
                    <a:pt x="70" y="114"/>
                    <a:pt x="70" y="114"/>
                  </a:cubicBezTo>
                  <a:cubicBezTo>
                    <a:pt x="70" y="116"/>
                    <a:pt x="67" y="118"/>
                    <a:pt x="64" y="118"/>
                  </a:cubicBezTo>
                  <a:cubicBezTo>
                    <a:pt x="64" y="118"/>
                    <a:pt x="64" y="118"/>
                    <a:pt x="64" y="118"/>
                  </a:cubicBezTo>
                  <a:lnTo>
                    <a:pt x="64" y="126"/>
                  </a:lnTo>
                  <a:close/>
                  <a:moveTo>
                    <a:pt x="75" y="116"/>
                  </a:moveTo>
                  <a:cubicBezTo>
                    <a:pt x="75" y="117"/>
                    <a:pt x="75" y="117"/>
                    <a:pt x="75" y="118"/>
                  </a:cubicBezTo>
                  <a:cubicBezTo>
                    <a:pt x="76" y="121"/>
                    <a:pt x="74" y="125"/>
                    <a:pt x="72" y="128"/>
                  </a:cubicBezTo>
                  <a:cubicBezTo>
                    <a:pt x="75" y="126"/>
                    <a:pt x="77" y="121"/>
                    <a:pt x="77" y="118"/>
                  </a:cubicBezTo>
                  <a:cubicBezTo>
                    <a:pt x="76" y="118"/>
                    <a:pt x="76" y="117"/>
                    <a:pt x="75" y="116"/>
                  </a:cubicBezTo>
                  <a:close/>
                  <a:moveTo>
                    <a:pt x="70" y="114"/>
                  </a:moveTo>
                  <a:cubicBezTo>
                    <a:pt x="72" y="114"/>
                    <a:pt x="72" y="114"/>
                    <a:pt x="72" y="114"/>
                  </a:cubicBezTo>
                  <a:cubicBezTo>
                    <a:pt x="76" y="115"/>
                    <a:pt x="78" y="117"/>
                    <a:pt x="78" y="118"/>
                  </a:cubicBezTo>
                  <a:cubicBezTo>
                    <a:pt x="79" y="121"/>
                    <a:pt x="77" y="125"/>
                    <a:pt x="74" y="128"/>
                  </a:cubicBezTo>
                  <a:cubicBezTo>
                    <a:pt x="79" y="126"/>
                    <a:pt x="79" y="122"/>
                    <a:pt x="79" y="120"/>
                  </a:cubicBezTo>
                  <a:cubicBezTo>
                    <a:pt x="79" y="116"/>
                    <a:pt x="76" y="110"/>
                    <a:pt x="72" y="110"/>
                  </a:cubicBezTo>
                  <a:cubicBezTo>
                    <a:pt x="71" y="110"/>
                    <a:pt x="69" y="111"/>
                    <a:pt x="68" y="113"/>
                  </a:cubicBezTo>
                  <a:cubicBezTo>
                    <a:pt x="69" y="113"/>
                    <a:pt x="69" y="113"/>
                    <a:pt x="70" y="114"/>
                  </a:cubicBezTo>
                  <a:close/>
                  <a:moveTo>
                    <a:pt x="122" y="122"/>
                  </a:moveTo>
                  <a:cubicBezTo>
                    <a:pt x="123" y="122"/>
                    <a:pt x="124" y="122"/>
                    <a:pt x="125" y="123"/>
                  </a:cubicBezTo>
                  <a:cubicBezTo>
                    <a:pt x="126" y="123"/>
                    <a:pt x="126" y="123"/>
                    <a:pt x="126" y="123"/>
                  </a:cubicBezTo>
                  <a:cubicBezTo>
                    <a:pt x="125" y="124"/>
                    <a:pt x="125" y="124"/>
                    <a:pt x="125" y="124"/>
                  </a:cubicBezTo>
                  <a:cubicBezTo>
                    <a:pt x="125" y="124"/>
                    <a:pt x="124" y="125"/>
                    <a:pt x="123" y="125"/>
                  </a:cubicBezTo>
                  <a:cubicBezTo>
                    <a:pt x="127" y="124"/>
                    <a:pt x="131" y="123"/>
                    <a:pt x="136" y="123"/>
                  </a:cubicBezTo>
                  <a:cubicBezTo>
                    <a:pt x="139" y="123"/>
                    <a:pt x="141" y="123"/>
                    <a:pt x="143" y="124"/>
                  </a:cubicBezTo>
                  <a:cubicBezTo>
                    <a:pt x="140" y="122"/>
                    <a:pt x="136" y="121"/>
                    <a:pt x="131" y="121"/>
                  </a:cubicBezTo>
                  <a:cubicBezTo>
                    <a:pt x="128" y="121"/>
                    <a:pt x="125" y="121"/>
                    <a:pt x="122" y="122"/>
                  </a:cubicBezTo>
                  <a:close/>
                  <a:moveTo>
                    <a:pt x="72" y="109"/>
                  </a:moveTo>
                  <a:cubicBezTo>
                    <a:pt x="77" y="109"/>
                    <a:pt x="81" y="115"/>
                    <a:pt x="81" y="120"/>
                  </a:cubicBezTo>
                  <a:cubicBezTo>
                    <a:pt x="81" y="121"/>
                    <a:pt x="81" y="122"/>
                    <a:pt x="81" y="123"/>
                  </a:cubicBezTo>
                  <a:cubicBezTo>
                    <a:pt x="82" y="121"/>
                    <a:pt x="82" y="118"/>
                    <a:pt x="81" y="114"/>
                  </a:cubicBezTo>
                  <a:cubicBezTo>
                    <a:pt x="79" y="110"/>
                    <a:pt x="75" y="108"/>
                    <a:pt x="71" y="109"/>
                  </a:cubicBezTo>
                  <a:cubicBezTo>
                    <a:pt x="72" y="109"/>
                    <a:pt x="72" y="109"/>
                    <a:pt x="72" y="109"/>
                  </a:cubicBezTo>
                  <a:close/>
                  <a:moveTo>
                    <a:pt x="36" y="65"/>
                  </a:moveTo>
                  <a:cubicBezTo>
                    <a:pt x="36" y="69"/>
                    <a:pt x="34" y="72"/>
                    <a:pt x="32" y="74"/>
                  </a:cubicBezTo>
                  <a:cubicBezTo>
                    <a:pt x="32" y="75"/>
                    <a:pt x="31" y="76"/>
                    <a:pt x="31" y="77"/>
                  </a:cubicBezTo>
                  <a:cubicBezTo>
                    <a:pt x="34" y="77"/>
                    <a:pt x="36" y="74"/>
                    <a:pt x="36" y="73"/>
                  </a:cubicBezTo>
                  <a:cubicBezTo>
                    <a:pt x="37" y="70"/>
                    <a:pt x="37" y="67"/>
                    <a:pt x="36" y="65"/>
                  </a:cubicBezTo>
                  <a:close/>
                  <a:moveTo>
                    <a:pt x="28" y="63"/>
                  </a:moveTo>
                  <a:cubicBezTo>
                    <a:pt x="27" y="65"/>
                    <a:pt x="27" y="69"/>
                    <a:pt x="27" y="72"/>
                  </a:cubicBezTo>
                  <a:cubicBezTo>
                    <a:pt x="27" y="73"/>
                    <a:pt x="28" y="73"/>
                    <a:pt x="28" y="74"/>
                  </a:cubicBezTo>
                  <a:cubicBezTo>
                    <a:pt x="30" y="71"/>
                    <a:pt x="32" y="67"/>
                    <a:pt x="31" y="65"/>
                  </a:cubicBezTo>
                  <a:cubicBezTo>
                    <a:pt x="30" y="64"/>
                    <a:pt x="30" y="63"/>
                    <a:pt x="28" y="63"/>
                  </a:cubicBezTo>
                  <a:close/>
                  <a:moveTo>
                    <a:pt x="32" y="36"/>
                  </a:moveTo>
                  <a:cubicBezTo>
                    <a:pt x="31" y="39"/>
                    <a:pt x="30" y="42"/>
                    <a:pt x="29" y="44"/>
                  </a:cubicBezTo>
                  <a:cubicBezTo>
                    <a:pt x="28" y="48"/>
                    <a:pt x="27" y="51"/>
                    <a:pt x="28" y="55"/>
                  </a:cubicBezTo>
                  <a:cubicBezTo>
                    <a:pt x="28" y="53"/>
                    <a:pt x="29" y="51"/>
                    <a:pt x="29" y="49"/>
                  </a:cubicBezTo>
                  <a:cubicBezTo>
                    <a:pt x="31" y="45"/>
                    <a:pt x="32" y="41"/>
                    <a:pt x="32" y="36"/>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4" name="Forma libre 47"/>
            <p:cNvSpPr>
              <a:spLocks noEditPoints="1"/>
            </p:cNvSpPr>
            <p:nvPr/>
          </p:nvSpPr>
          <p:spPr bwMode="auto">
            <a:xfrm>
              <a:off x="895350" y="3316288"/>
              <a:ext cx="363538" cy="328613"/>
            </a:xfrm>
            <a:custGeom>
              <a:avLst/>
              <a:gdLst>
                <a:gd name="T0" fmla="*/ 50 w 161"/>
                <a:gd name="T1" fmla="*/ 8 h 146"/>
                <a:gd name="T2" fmla="*/ 60 w 161"/>
                <a:gd name="T3" fmla="*/ 25 h 146"/>
                <a:gd name="T4" fmla="*/ 54 w 161"/>
                <a:gd name="T5" fmla="*/ 17 h 146"/>
                <a:gd name="T6" fmla="*/ 63 w 161"/>
                <a:gd name="T7" fmla="*/ 34 h 146"/>
                <a:gd name="T8" fmla="*/ 49 w 161"/>
                <a:gd name="T9" fmla="*/ 37 h 146"/>
                <a:gd name="T10" fmla="*/ 41 w 161"/>
                <a:gd name="T11" fmla="*/ 13 h 146"/>
                <a:gd name="T12" fmla="*/ 16 w 161"/>
                <a:gd name="T13" fmla="*/ 62 h 146"/>
                <a:gd name="T14" fmla="*/ 34 w 161"/>
                <a:gd name="T15" fmla="*/ 92 h 146"/>
                <a:gd name="T16" fmla="*/ 27 w 161"/>
                <a:gd name="T17" fmla="*/ 146 h 146"/>
                <a:gd name="T18" fmla="*/ 33 w 161"/>
                <a:gd name="T19" fmla="*/ 104 h 146"/>
                <a:gd name="T20" fmla="*/ 26 w 161"/>
                <a:gd name="T21" fmla="*/ 102 h 146"/>
                <a:gd name="T22" fmla="*/ 30 w 161"/>
                <a:gd name="T23" fmla="*/ 101 h 146"/>
                <a:gd name="T24" fmla="*/ 4 w 161"/>
                <a:gd name="T25" fmla="*/ 60 h 146"/>
                <a:gd name="T26" fmla="*/ 41 w 161"/>
                <a:gd name="T27" fmla="*/ 10 h 146"/>
                <a:gd name="T28" fmla="*/ 51 w 161"/>
                <a:gd name="T29" fmla="*/ 4 h 146"/>
                <a:gd name="T30" fmla="*/ 145 w 161"/>
                <a:gd name="T31" fmla="*/ 13 h 146"/>
                <a:gd name="T32" fmla="*/ 142 w 161"/>
                <a:gd name="T33" fmla="*/ 0 h 146"/>
                <a:gd name="T34" fmla="*/ 141 w 161"/>
                <a:gd name="T35" fmla="*/ 33 h 146"/>
                <a:gd name="T36" fmla="*/ 50 w 161"/>
                <a:gd name="T37" fmla="*/ 8 h 146"/>
                <a:gd name="T38" fmla="*/ 137 w 161"/>
                <a:gd name="T39" fmla="*/ 31 h 146"/>
                <a:gd name="T40" fmla="*/ 148 w 161"/>
                <a:gd name="T41" fmla="*/ 16 h 146"/>
                <a:gd name="T42" fmla="*/ 70 w 161"/>
                <a:gd name="T43" fmla="*/ 8 h 146"/>
                <a:gd name="T44" fmla="*/ 137 w 161"/>
                <a:gd name="T45" fmla="*/ 31 h 146"/>
                <a:gd name="T46" fmla="*/ 26 w 161"/>
                <a:gd name="T47" fmla="*/ 84 h 146"/>
                <a:gd name="T48" fmla="*/ 22 w 161"/>
                <a:gd name="T49" fmla="*/ 16 h 146"/>
                <a:gd name="T50" fmla="*/ 26 w 161"/>
                <a:gd name="T51" fmla="*/ 84 h 146"/>
                <a:gd name="T52" fmla="*/ 57 w 161"/>
                <a:gd name="T53" fmla="*/ 28 h 146"/>
                <a:gd name="T54" fmla="*/ 46 w 161"/>
                <a:gd name="T55" fmla="*/ 16 h 146"/>
                <a:gd name="T56" fmla="*/ 57 w 161"/>
                <a:gd name="T57" fmla="*/ 28 h 146"/>
                <a:gd name="T58" fmla="*/ 57 w 161"/>
                <a:gd name="T59" fmla="*/ 31 h 146"/>
                <a:gd name="T60" fmla="*/ 46 w 161"/>
                <a:gd name="T61" fmla="*/ 28 h 146"/>
                <a:gd name="T62" fmla="*/ 57 w 161"/>
                <a:gd name="T63" fmla="*/ 3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46">
                  <a:moveTo>
                    <a:pt x="50" y="8"/>
                  </a:moveTo>
                  <a:cubicBezTo>
                    <a:pt x="55" y="14"/>
                    <a:pt x="53" y="20"/>
                    <a:pt x="60" y="25"/>
                  </a:cubicBezTo>
                  <a:cubicBezTo>
                    <a:pt x="62" y="23"/>
                    <a:pt x="58" y="18"/>
                    <a:pt x="54" y="17"/>
                  </a:cubicBezTo>
                  <a:cubicBezTo>
                    <a:pt x="64" y="13"/>
                    <a:pt x="65" y="25"/>
                    <a:pt x="63" y="34"/>
                  </a:cubicBezTo>
                  <a:cubicBezTo>
                    <a:pt x="59" y="36"/>
                    <a:pt x="55" y="37"/>
                    <a:pt x="49" y="37"/>
                  </a:cubicBezTo>
                  <a:cubicBezTo>
                    <a:pt x="43" y="31"/>
                    <a:pt x="43" y="19"/>
                    <a:pt x="41" y="13"/>
                  </a:cubicBezTo>
                  <a:cubicBezTo>
                    <a:pt x="14" y="14"/>
                    <a:pt x="9" y="41"/>
                    <a:pt x="16" y="62"/>
                  </a:cubicBezTo>
                  <a:cubicBezTo>
                    <a:pt x="19" y="72"/>
                    <a:pt x="30" y="81"/>
                    <a:pt x="34" y="92"/>
                  </a:cubicBezTo>
                  <a:cubicBezTo>
                    <a:pt x="41" y="111"/>
                    <a:pt x="38" y="129"/>
                    <a:pt x="27" y="146"/>
                  </a:cubicBezTo>
                  <a:cubicBezTo>
                    <a:pt x="28" y="137"/>
                    <a:pt x="39" y="121"/>
                    <a:pt x="33" y="104"/>
                  </a:cubicBezTo>
                  <a:cubicBezTo>
                    <a:pt x="31" y="102"/>
                    <a:pt x="29" y="102"/>
                    <a:pt x="26" y="102"/>
                  </a:cubicBezTo>
                  <a:cubicBezTo>
                    <a:pt x="26" y="100"/>
                    <a:pt x="28" y="101"/>
                    <a:pt x="30" y="101"/>
                  </a:cubicBezTo>
                  <a:cubicBezTo>
                    <a:pt x="28" y="89"/>
                    <a:pt x="7" y="79"/>
                    <a:pt x="4" y="60"/>
                  </a:cubicBezTo>
                  <a:cubicBezTo>
                    <a:pt x="1" y="34"/>
                    <a:pt x="12" y="6"/>
                    <a:pt x="41" y="10"/>
                  </a:cubicBezTo>
                  <a:cubicBezTo>
                    <a:pt x="45" y="9"/>
                    <a:pt x="47" y="5"/>
                    <a:pt x="51" y="4"/>
                  </a:cubicBezTo>
                  <a:cubicBezTo>
                    <a:pt x="86" y="1"/>
                    <a:pt x="128" y="46"/>
                    <a:pt x="145" y="13"/>
                  </a:cubicBezTo>
                  <a:cubicBezTo>
                    <a:pt x="146" y="6"/>
                    <a:pt x="144" y="3"/>
                    <a:pt x="142" y="0"/>
                  </a:cubicBezTo>
                  <a:cubicBezTo>
                    <a:pt x="161" y="2"/>
                    <a:pt x="149" y="29"/>
                    <a:pt x="141" y="33"/>
                  </a:cubicBezTo>
                  <a:cubicBezTo>
                    <a:pt x="111" y="47"/>
                    <a:pt x="71" y="4"/>
                    <a:pt x="50" y="8"/>
                  </a:cubicBezTo>
                  <a:close/>
                  <a:moveTo>
                    <a:pt x="137" y="31"/>
                  </a:moveTo>
                  <a:cubicBezTo>
                    <a:pt x="142" y="29"/>
                    <a:pt x="151" y="17"/>
                    <a:pt x="148" y="16"/>
                  </a:cubicBezTo>
                  <a:cubicBezTo>
                    <a:pt x="130" y="43"/>
                    <a:pt x="93" y="14"/>
                    <a:pt x="70" y="8"/>
                  </a:cubicBezTo>
                  <a:cubicBezTo>
                    <a:pt x="87" y="21"/>
                    <a:pt x="105" y="33"/>
                    <a:pt x="137" y="31"/>
                  </a:cubicBezTo>
                  <a:close/>
                  <a:moveTo>
                    <a:pt x="26" y="84"/>
                  </a:moveTo>
                  <a:cubicBezTo>
                    <a:pt x="10" y="71"/>
                    <a:pt x="7" y="27"/>
                    <a:pt x="22" y="16"/>
                  </a:cubicBezTo>
                  <a:cubicBezTo>
                    <a:pt x="0" y="29"/>
                    <a:pt x="5" y="78"/>
                    <a:pt x="26" y="84"/>
                  </a:cubicBezTo>
                  <a:close/>
                  <a:moveTo>
                    <a:pt x="57" y="28"/>
                  </a:moveTo>
                  <a:cubicBezTo>
                    <a:pt x="55" y="22"/>
                    <a:pt x="53" y="16"/>
                    <a:pt x="46" y="16"/>
                  </a:cubicBezTo>
                  <a:cubicBezTo>
                    <a:pt x="46" y="23"/>
                    <a:pt x="50" y="27"/>
                    <a:pt x="57" y="28"/>
                  </a:cubicBezTo>
                  <a:close/>
                  <a:moveTo>
                    <a:pt x="57" y="31"/>
                  </a:moveTo>
                  <a:cubicBezTo>
                    <a:pt x="51" y="33"/>
                    <a:pt x="49" y="24"/>
                    <a:pt x="46" y="28"/>
                  </a:cubicBezTo>
                  <a:cubicBezTo>
                    <a:pt x="47" y="31"/>
                    <a:pt x="56" y="40"/>
                    <a:pt x="57" y="3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5" name="Forma libre 48"/>
            <p:cNvSpPr>
              <a:spLocks noEditPoints="1"/>
            </p:cNvSpPr>
            <p:nvPr/>
          </p:nvSpPr>
          <p:spPr bwMode="auto">
            <a:xfrm>
              <a:off x="903288" y="3313113"/>
              <a:ext cx="336550" cy="338138"/>
            </a:xfrm>
            <a:custGeom>
              <a:avLst/>
              <a:gdLst>
                <a:gd name="T0" fmla="*/ 81 w 150"/>
                <a:gd name="T1" fmla="*/ 22 h 150"/>
                <a:gd name="T2" fmla="*/ 52 w 150"/>
                <a:gd name="T3" fmla="*/ 17 h 150"/>
                <a:gd name="T4" fmla="*/ 60 w 150"/>
                <a:gd name="T5" fmla="*/ 35 h 150"/>
                <a:gd name="T6" fmla="*/ 45 w 150"/>
                <a:gd name="T7" fmla="*/ 39 h 150"/>
                <a:gd name="T8" fmla="*/ 39 w 150"/>
                <a:gd name="T9" fmla="*/ 20 h 150"/>
                <a:gd name="T10" fmla="*/ 14 w 150"/>
                <a:gd name="T11" fmla="*/ 63 h 150"/>
                <a:gd name="T12" fmla="*/ 25 w 150"/>
                <a:gd name="T13" fmla="*/ 148 h 150"/>
                <a:gd name="T14" fmla="*/ 26 w 150"/>
                <a:gd name="T15" fmla="*/ 137 h 150"/>
                <a:gd name="T16" fmla="*/ 23 w 150"/>
                <a:gd name="T17" fmla="*/ 104 h 150"/>
                <a:gd name="T18" fmla="*/ 26 w 150"/>
                <a:gd name="T19" fmla="*/ 101 h 150"/>
                <a:gd name="T20" fmla="*/ 1 w 150"/>
                <a:gd name="T21" fmla="*/ 61 h 150"/>
                <a:gd name="T22" fmla="*/ 38 w 150"/>
                <a:gd name="T23" fmla="*/ 10 h 150"/>
                <a:gd name="T24" fmla="*/ 91 w 150"/>
                <a:gd name="T25" fmla="*/ 16 h 150"/>
                <a:gd name="T26" fmla="*/ 139 w 150"/>
                <a:gd name="T27" fmla="*/ 2 h 150"/>
                <a:gd name="T28" fmla="*/ 150 w 150"/>
                <a:gd name="T29" fmla="*/ 12 h 150"/>
                <a:gd name="T30" fmla="*/ 82 w 150"/>
                <a:gd name="T31" fmla="*/ 20 h 150"/>
                <a:gd name="T32" fmla="*/ 141 w 150"/>
                <a:gd name="T33" fmla="*/ 2 h 150"/>
                <a:gd name="T34" fmla="*/ 143 w 150"/>
                <a:gd name="T35" fmla="*/ 14 h 150"/>
                <a:gd name="T36" fmla="*/ 44 w 150"/>
                <a:gd name="T37" fmla="*/ 9 h 150"/>
                <a:gd name="T38" fmla="*/ 38 w 150"/>
                <a:gd name="T39" fmla="*/ 12 h 150"/>
                <a:gd name="T40" fmla="*/ 2 w 150"/>
                <a:gd name="T41" fmla="*/ 60 h 150"/>
                <a:gd name="T42" fmla="*/ 28 w 150"/>
                <a:gd name="T43" fmla="*/ 102 h 150"/>
                <a:gd name="T44" fmla="*/ 30 w 150"/>
                <a:gd name="T45" fmla="*/ 104 h 150"/>
                <a:gd name="T46" fmla="*/ 32 w 150"/>
                <a:gd name="T47" fmla="*/ 116 h 150"/>
                <a:gd name="T48" fmla="*/ 31 w 150"/>
                <a:gd name="T49" fmla="*/ 93 h 150"/>
                <a:gd name="T50" fmla="*/ 11 w 150"/>
                <a:gd name="T51" fmla="*/ 61 h 150"/>
                <a:gd name="T52" fmla="*/ 23 w 150"/>
                <a:gd name="T53" fmla="*/ 85 h 150"/>
                <a:gd name="T54" fmla="*/ 19 w 150"/>
                <a:gd name="T55" fmla="*/ 17 h 150"/>
                <a:gd name="T56" fmla="*/ 39 w 150"/>
                <a:gd name="T57" fmla="*/ 13 h 150"/>
                <a:gd name="T58" fmla="*/ 42 w 150"/>
                <a:gd name="T59" fmla="*/ 29 h 150"/>
                <a:gd name="T60" fmla="*/ 48 w 150"/>
                <a:gd name="T61" fmla="*/ 29 h 150"/>
                <a:gd name="T62" fmla="*/ 55 w 150"/>
                <a:gd name="T63" fmla="*/ 32 h 150"/>
                <a:gd name="T64" fmla="*/ 42 w 150"/>
                <a:gd name="T65" fmla="*/ 30 h 150"/>
                <a:gd name="T66" fmla="*/ 60 w 150"/>
                <a:gd name="T67" fmla="*/ 27 h 150"/>
                <a:gd name="T68" fmla="*/ 58 w 150"/>
                <a:gd name="T69" fmla="*/ 25 h 150"/>
                <a:gd name="T70" fmla="*/ 56 w 150"/>
                <a:gd name="T71" fmla="*/ 27 h 150"/>
                <a:gd name="T72" fmla="*/ 50 w 150"/>
                <a:gd name="T73" fmla="*/ 18 h 150"/>
                <a:gd name="T74" fmla="*/ 45 w 150"/>
                <a:gd name="T75" fmla="*/ 9 h 150"/>
                <a:gd name="T76" fmla="*/ 57 w 150"/>
                <a:gd name="T77" fmla="*/ 25 h 150"/>
                <a:gd name="T78" fmla="*/ 53 w 150"/>
                <a:gd name="T79" fmla="*/ 33 h 150"/>
                <a:gd name="T80" fmla="*/ 44 w 150"/>
                <a:gd name="T81" fmla="*/ 29 h 150"/>
                <a:gd name="T82" fmla="*/ 8 w 150"/>
                <a:gd name="T83" fmla="*/ 46 h 150"/>
                <a:gd name="T84" fmla="*/ 146 w 150"/>
                <a:gd name="T85" fmla="*/ 18 h 150"/>
                <a:gd name="T86" fmla="*/ 134 w 150"/>
                <a:gd name="T87" fmla="*/ 33 h 150"/>
                <a:gd name="T88" fmla="*/ 67 w 150"/>
                <a:gd name="T89" fmla="*/ 9 h 150"/>
                <a:gd name="T90" fmla="*/ 145 w 150"/>
                <a:gd name="T91" fmla="*/ 16 h 150"/>
                <a:gd name="T92" fmla="*/ 133 w 150"/>
                <a:gd name="T93" fmla="*/ 31 h 150"/>
                <a:gd name="T94" fmla="*/ 71 w 150"/>
                <a:gd name="T95" fmla="*/ 11 h 150"/>
                <a:gd name="T96" fmla="*/ 54 w 150"/>
                <a:gd name="T97" fmla="*/ 30 h 150"/>
                <a:gd name="T98" fmla="*/ 43 w 150"/>
                <a:gd name="T99" fmla="*/ 16 h 150"/>
                <a:gd name="T100" fmla="*/ 43 w 150"/>
                <a:gd name="T101" fmla="*/ 1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0" h="150">
                  <a:moveTo>
                    <a:pt x="150" y="12"/>
                  </a:moveTo>
                  <a:cubicBezTo>
                    <a:pt x="150" y="20"/>
                    <a:pt x="143" y="32"/>
                    <a:pt x="138" y="34"/>
                  </a:cubicBezTo>
                  <a:cubicBezTo>
                    <a:pt x="120" y="43"/>
                    <a:pt x="99" y="32"/>
                    <a:pt x="81" y="22"/>
                  </a:cubicBezTo>
                  <a:cubicBezTo>
                    <a:pt x="69" y="15"/>
                    <a:pt x="57" y="9"/>
                    <a:pt x="48" y="10"/>
                  </a:cubicBezTo>
                  <a:cubicBezTo>
                    <a:pt x="50" y="12"/>
                    <a:pt x="51" y="15"/>
                    <a:pt x="52" y="17"/>
                  </a:cubicBezTo>
                  <a:cubicBezTo>
                    <a:pt x="52" y="17"/>
                    <a:pt x="52" y="17"/>
                    <a:pt x="52" y="17"/>
                  </a:cubicBezTo>
                  <a:cubicBezTo>
                    <a:pt x="54" y="16"/>
                    <a:pt x="56" y="16"/>
                    <a:pt x="58" y="17"/>
                  </a:cubicBezTo>
                  <a:cubicBezTo>
                    <a:pt x="61" y="19"/>
                    <a:pt x="61" y="24"/>
                    <a:pt x="61" y="27"/>
                  </a:cubicBezTo>
                  <a:cubicBezTo>
                    <a:pt x="61" y="30"/>
                    <a:pt x="61" y="33"/>
                    <a:pt x="60" y="35"/>
                  </a:cubicBezTo>
                  <a:cubicBezTo>
                    <a:pt x="60" y="35"/>
                    <a:pt x="60" y="35"/>
                    <a:pt x="60" y="35"/>
                  </a:cubicBezTo>
                  <a:cubicBezTo>
                    <a:pt x="60" y="36"/>
                    <a:pt x="60" y="36"/>
                    <a:pt x="60" y="36"/>
                  </a:cubicBezTo>
                  <a:cubicBezTo>
                    <a:pt x="57" y="38"/>
                    <a:pt x="52" y="39"/>
                    <a:pt x="45" y="39"/>
                  </a:cubicBezTo>
                  <a:cubicBezTo>
                    <a:pt x="45" y="39"/>
                    <a:pt x="45" y="39"/>
                    <a:pt x="45" y="39"/>
                  </a:cubicBezTo>
                  <a:cubicBezTo>
                    <a:pt x="45" y="38"/>
                    <a:pt x="45" y="38"/>
                    <a:pt x="45" y="38"/>
                  </a:cubicBezTo>
                  <a:cubicBezTo>
                    <a:pt x="41" y="34"/>
                    <a:pt x="40" y="26"/>
                    <a:pt x="39" y="20"/>
                  </a:cubicBezTo>
                  <a:cubicBezTo>
                    <a:pt x="39" y="18"/>
                    <a:pt x="38" y="16"/>
                    <a:pt x="38" y="14"/>
                  </a:cubicBezTo>
                  <a:cubicBezTo>
                    <a:pt x="21" y="15"/>
                    <a:pt x="11" y="27"/>
                    <a:pt x="11" y="47"/>
                  </a:cubicBezTo>
                  <a:cubicBezTo>
                    <a:pt x="11" y="52"/>
                    <a:pt x="12" y="58"/>
                    <a:pt x="14" y="63"/>
                  </a:cubicBezTo>
                  <a:cubicBezTo>
                    <a:pt x="15" y="68"/>
                    <a:pt x="18" y="72"/>
                    <a:pt x="22" y="77"/>
                  </a:cubicBezTo>
                  <a:cubicBezTo>
                    <a:pt x="26" y="82"/>
                    <a:pt x="30" y="87"/>
                    <a:pt x="32" y="93"/>
                  </a:cubicBezTo>
                  <a:cubicBezTo>
                    <a:pt x="39" y="111"/>
                    <a:pt x="36" y="130"/>
                    <a:pt x="25" y="148"/>
                  </a:cubicBezTo>
                  <a:cubicBezTo>
                    <a:pt x="23" y="150"/>
                    <a:pt x="23" y="150"/>
                    <a:pt x="23" y="150"/>
                  </a:cubicBezTo>
                  <a:cubicBezTo>
                    <a:pt x="23" y="147"/>
                    <a:pt x="23" y="147"/>
                    <a:pt x="23" y="147"/>
                  </a:cubicBezTo>
                  <a:cubicBezTo>
                    <a:pt x="24" y="144"/>
                    <a:pt x="25" y="141"/>
                    <a:pt x="26" y="137"/>
                  </a:cubicBezTo>
                  <a:cubicBezTo>
                    <a:pt x="28" y="131"/>
                    <a:pt x="31" y="123"/>
                    <a:pt x="31" y="116"/>
                  </a:cubicBezTo>
                  <a:cubicBezTo>
                    <a:pt x="31" y="112"/>
                    <a:pt x="30" y="108"/>
                    <a:pt x="29" y="105"/>
                  </a:cubicBezTo>
                  <a:cubicBezTo>
                    <a:pt x="28" y="104"/>
                    <a:pt x="26" y="104"/>
                    <a:pt x="23" y="104"/>
                  </a:cubicBezTo>
                  <a:cubicBezTo>
                    <a:pt x="22" y="104"/>
                    <a:pt x="22" y="104"/>
                    <a:pt x="22" y="104"/>
                  </a:cubicBezTo>
                  <a:cubicBezTo>
                    <a:pt x="22" y="103"/>
                    <a:pt x="22" y="103"/>
                    <a:pt x="22" y="103"/>
                  </a:cubicBezTo>
                  <a:cubicBezTo>
                    <a:pt x="22" y="101"/>
                    <a:pt x="24" y="101"/>
                    <a:pt x="26" y="101"/>
                  </a:cubicBezTo>
                  <a:cubicBezTo>
                    <a:pt x="26" y="101"/>
                    <a:pt x="26" y="101"/>
                    <a:pt x="26" y="101"/>
                  </a:cubicBezTo>
                  <a:cubicBezTo>
                    <a:pt x="25" y="97"/>
                    <a:pt x="21" y="93"/>
                    <a:pt x="17" y="88"/>
                  </a:cubicBezTo>
                  <a:cubicBezTo>
                    <a:pt x="10" y="81"/>
                    <a:pt x="2" y="72"/>
                    <a:pt x="1" y="61"/>
                  </a:cubicBezTo>
                  <a:cubicBezTo>
                    <a:pt x="0" y="58"/>
                    <a:pt x="0" y="55"/>
                    <a:pt x="0" y="52"/>
                  </a:cubicBezTo>
                  <a:cubicBezTo>
                    <a:pt x="0" y="37"/>
                    <a:pt x="5" y="24"/>
                    <a:pt x="13" y="17"/>
                  </a:cubicBezTo>
                  <a:cubicBezTo>
                    <a:pt x="20" y="11"/>
                    <a:pt x="28" y="9"/>
                    <a:pt x="38" y="10"/>
                  </a:cubicBezTo>
                  <a:cubicBezTo>
                    <a:pt x="40" y="10"/>
                    <a:pt x="41" y="9"/>
                    <a:pt x="43" y="7"/>
                  </a:cubicBezTo>
                  <a:cubicBezTo>
                    <a:pt x="44" y="6"/>
                    <a:pt x="46" y="5"/>
                    <a:pt x="48" y="4"/>
                  </a:cubicBezTo>
                  <a:cubicBezTo>
                    <a:pt x="62" y="3"/>
                    <a:pt x="77" y="9"/>
                    <a:pt x="91" y="16"/>
                  </a:cubicBezTo>
                  <a:cubicBezTo>
                    <a:pt x="113" y="25"/>
                    <a:pt x="131" y="33"/>
                    <a:pt x="141" y="13"/>
                  </a:cubicBezTo>
                  <a:cubicBezTo>
                    <a:pt x="142" y="12"/>
                    <a:pt x="142" y="11"/>
                    <a:pt x="142" y="10"/>
                  </a:cubicBezTo>
                  <a:cubicBezTo>
                    <a:pt x="142" y="7"/>
                    <a:pt x="140" y="4"/>
                    <a:pt x="139" y="2"/>
                  </a:cubicBezTo>
                  <a:cubicBezTo>
                    <a:pt x="138" y="0"/>
                    <a:pt x="138" y="0"/>
                    <a:pt x="138" y="0"/>
                  </a:cubicBezTo>
                  <a:cubicBezTo>
                    <a:pt x="139" y="0"/>
                    <a:pt x="139" y="0"/>
                    <a:pt x="139" y="0"/>
                  </a:cubicBezTo>
                  <a:cubicBezTo>
                    <a:pt x="146" y="1"/>
                    <a:pt x="150" y="5"/>
                    <a:pt x="150" y="12"/>
                  </a:cubicBezTo>
                  <a:close/>
                  <a:moveTo>
                    <a:pt x="45" y="9"/>
                  </a:moveTo>
                  <a:cubicBezTo>
                    <a:pt x="47" y="9"/>
                    <a:pt x="47" y="9"/>
                    <a:pt x="47" y="9"/>
                  </a:cubicBezTo>
                  <a:cubicBezTo>
                    <a:pt x="56" y="7"/>
                    <a:pt x="68" y="13"/>
                    <a:pt x="82" y="20"/>
                  </a:cubicBezTo>
                  <a:cubicBezTo>
                    <a:pt x="100" y="30"/>
                    <a:pt x="120" y="41"/>
                    <a:pt x="138" y="33"/>
                  </a:cubicBezTo>
                  <a:cubicBezTo>
                    <a:pt x="142" y="31"/>
                    <a:pt x="148" y="20"/>
                    <a:pt x="148" y="12"/>
                  </a:cubicBezTo>
                  <a:cubicBezTo>
                    <a:pt x="148" y="8"/>
                    <a:pt x="147" y="3"/>
                    <a:pt x="141" y="2"/>
                  </a:cubicBezTo>
                  <a:cubicBezTo>
                    <a:pt x="142" y="4"/>
                    <a:pt x="143" y="7"/>
                    <a:pt x="143" y="10"/>
                  </a:cubicBezTo>
                  <a:cubicBezTo>
                    <a:pt x="143" y="11"/>
                    <a:pt x="143" y="13"/>
                    <a:pt x="143" y="14"/>
                  </a:cubicBezTo>
                  <a:cubicBezTo>
                    <a:pt x="143" y="14"/>
                    <a:pt x="143" y="14"/>
                    <a:pt x="143" y="14"/>
                  </a:cubicBezTo>
                  <a:cubicBezTo>
                    <a:pt x="132" y="35"/>
                    <a:pt x="112" y="26"/>
                    <a:pt x="91" y="17"/>
                  </a:cubicBezTo>
                  <a:cubicBezTo>
                    <a:pt x="76" y="11"/>
                    <a:pt x="62" y="5"/>
                    <a:pt x="48" y="6"/>
                  </a:cubicBezTo>
                  <a:cubicBezTo>
                    <a:pt x="46" y="6"/>
                    <a:pt x="45" y="7"/>
                    <a:pt x="44" y="9"/>
                  </a:cubicBezTo>
                  <a:cubicBezTo>
                    <a:pt x="42" y="10"/>
                    <a:pt x="41" y="11"/>
                    <a:pt x="39" y="12"/>
                  </a:cubicBezTo>
                  <a:cubicBezTo>
                    <a:pt x="38" y="12"/>
                    <a:pt x="38" y="12"/>
                    <a:pt x="38" y="12"/>
                  </a:cubicBezTo>
                  <a:cubicBezTo>
                    <a:pt x="38" y="12"/>
                    <a:pt x="38" y="12"/>
                    <a:pt x="38" y="12"/>
                  </a:cubicBezTo>
                  <a:cubicBezTo>
                    <a:pt x="29" y="10"/>
                    <a:pt x="20" y="13"/>
                    <a:pt x="14" y="18"/>
                  </a:cubicBezTo>
                  <a:cubicBezTo>
                    <a:pt x="6" y="25"/>
                    <a:pt x="2" y="37"/>
                    <a:pt x="2" y="52"/>
                  </a:cubicBezTo>
                  <a:cubicBezTo>
                    <a:pt x="2" y="55"/>
                    <a:pt x="2" y="58"/>
                    <a:pt x="2" y="60"/>
                  </a:cubicBezTo>
                  <a:cubicBezTo>
                    <a:pt x="4" y="72"/>
                    <a:pt x="11" y="80"/>
                    <a:pt x="18" y="87"/>
                  </a:cubicBezTo>
                  <a:cubicBezTo>
                    <a:pt x="23" y="92"/>
                    <a:pt x="27" y="97"/>
                    <a:pt x="28" y="102"/>
                  </a:cubicBezTo>
                  <a:cubicBezTo>
                    <a:pt x="28" y="102"/>
                    <a:pt x="28" y="102"/>
                    <a:pt x="28" y="102"/>
                  </a:cubicBezTo>
                  <a:cubicBezTo>
                    <a:pt x="27" y="102"/>
                    <a:pt x="27" y="102"/>
                    <a:pt x="27" y="102"/>
                  </a:cubicBezTo>
                  <a:cubicBezTo>
                    <a:pt x="27" y="102"/>
                    <a:pt x="27" y="102"/>
                    <a:pt x="27" y="102"/>
                  </a:cubicBezTo>
                  <a:cubicBezTo>
                    <a:pt x="28" y="103"/>
                    <a:pt x="29" y="103"/>
                    <a:pt x="30" y="104"/>
                  </a:cubicBezTo>
                  <a:cubicBezTo>
                    <a:pt x="31" y="104"/>
                    <a:pt x="31" y="104"/>
                    <a:pt x="31" y="104"/>
                  </a:cubicBezTo>
                  <a:cubicBezTo>
                    <a:pt x="31" y="104"/>
                    <a:pt x="31" y="104"/>
                    <a:pt x="31" y="104"/>
                  </a:cubicBezTo>
                  <a:cubicBezTo>
                    <a:pt x="32" y="108"/>
                    <a:pt x="32" y="112"/>
                    <a:pt x="32" y="116"/>
                  </a:cubicBezTo>
                  <a:cubicBezTo>
                    <a:pt x="32" y="124"/>
                    <a:pt x="30" y="131"/>
                    <a:pt x="28" y="138"/>
                  </a:cubicBezTo>
                  <a:cubicBezTo>
                    <a:pt x="27" y="140"/>
                    <a:pt x="26" y="141"/>
                    <a:pt x="26" y="143"/>
                  </a:cubicBezTo>
                  <a:cubicBezTo>
                    <a:pt x="35" y="127"/>
                    <a:pt x="37" y="110"/>
                    <a:pt x="31" y="93"/>
                  </a:cubicBezTo>
                  <a:cubicBezTo>
                    <a:pt x="28" y="88"/>
                    <a:pt x="25" y="83"/>
                    <a:pt x="21" y="78"/>
                  </a:cubicBezTo>
                  <a:cubicBezTo>
                    <a:pt x="17" y="73"/>
                    <a:pt x="14" y="69"/>
                    <a:pt x="12" y="64"/>
                  </a:cubicBezTo>
                  <a:cubicBezTo>
                    <a:pt x="12" y="63"/>
                    <a:pt x="12" y="62"/>
                    <a:pt x="11" y="61"/>
                  </a:cubicBezTo>
                  <a:cubicBezTo>
                    <a:pt x="13" y="71"/>
                    <a:pt x="17" y="79"/>
                    <a:pt x="23" y="84"/>
                  </a:cubicBezTo>
                  <a:cubicBezTo>
                    <a:pt x="26" y="86"/>
                    <a:pt x="26" y="86"/>
                    <a:pt x="26" y="86"/>
                  </a:cubicBezTo>
                  <a:cubicBezTo>
                    <a:pt x="23" y="85"/>
                    <a:pt x="23" y="85"/>
                    <a:pt x="23" y="85"/>
                  </a:cubicBezTo>
                  <a:cubicBezTo>
                    <a:pt x="10" y="82"/>
                    <a:pt x="4" y="64"/>
                    <a:pt x="4" y="49"/>
                  </a:cubicBezTo>
                  <a:cubicBezTo>
                    <a:pt x="4" y="34"/>
                    <a:pt x="9" y="21"/>
                    <a:pt x="18" y="16"/>
                  </a:cubicBezTo>
                  <a:cubicBezTo>
                    <a:pt x="19" y="17"/>
                    <a:pt x="19" y="17"/>
                    <a:pt x="19" y="17"/>
                  </a:cubicBezTo>
                  <a:cubicBezTo>
                    <a:pt x="15" y="21"/>
                    <a:pt x="12" y="28"/>
                    <a:pt x="10" y="37"/>
                  </a:cubicBezTo>
                  <a:cubicBezTo>
                    <a:pt x="13" y="22"/>
                    <a:pt x="23" y="14"/>
                    <a:pt x="38" y="13"/>
                  </a:cubicBezTo>
                  <a:cubicBezTo>
                    <a:pt x="39" y="13"/>
                    <a:pt x="39" y="13"/>
                    <a:pt x="39" y="13"/>
                  </a:cubicBezTo>
                  <a:cubicBezTo>
                    <a:pt x="39" y="13"/>
                    <a:pt x="39" y="13"/>
                    <a:pt x="39" y="13"/>
                  </a:cubicBezTo>
                  <a:cubicBezTo>
                    <a:pt x="40" y="15"/>
                    <a:pt x="40" y="18"/>
                    <a:pt x="40" y="20"/>
                  </a:cubicBezTo>
                  <a:cubicBezTo>
                    <a:pt x="41" y="23"/>
                    <a:pt x="41" y="26"/>
                    <a:pt x="42" y="29"/>
                  </a:cubicBezTo>
                  <a:cubicBezTo>
                    <a:pt x="42" y="29"/>
                    <a:pt x="42" y="29"/>
                    <a:pt x="42" y="29"/>
                  </a:cubicBezTo>
                  <a:cubicBezTo>
                    <a:pt x="43" y="28"/>
                    <a:pt x="44" y="27"/>
                    <a:pt x="44" y="27"/>
                  </a:cubicBezTo>
                  <a:cubicBezTo>
                    <a:pt x="46" y="27"/>
                    <a:pt x="47" y="28"/>
                    <a:pt x="48" y="29"/>
                  </a:cubicBezTo>
                  <a:cubicBezTo>
                    <a:pt x="50" y="31"/>
                    <a:pt x="52" y="32"/>
                    <a:pt x="54" y="31"/>
                  </a:cubicBezTo>
                  <a:cubicBezTo>
                    <a:pt x="55" y="31"/>
                    <a:pt x="55" y="31"/>
                    <a:pt x="55" y="31"/>
                  </a:cubicBezTo>
                  <a:cubicBezTo>
                    <a:pt x="55" y="32"/>
                    <a:pt x="55" y="32"/>
                    <a:pt x="55" y="32"/>
                  </a:cubicBezTo>
                  <a:cubicBezTo>
                    <a:pt x="54" y="35"/>
                    <a:pt x="53" y="36"/>
                    <a:pt x="52" y="37"/>
                  </a:cubicBezTo>
                  <a:cubicBezTo>
                    <a:pt x="48" y="38"/>
                    <a:pt x="43" y="32"/>
                    <a:pt x="42" y="30"/>
                  </a:cubicBezTo>
                  <a:cubicBezTo>
                    <a:pt x="42" y="30"/>
                    <a:pt x="42" y="30"/>
                    <a:pt x="42" y="30"/>
                  </a:cubicBezTo>
                  <a:cubicBezTo>
                    <a:pt x="43" y="33"/>
                    <a:pt x="44" y="35"/>
                    <a:pt x="46" y="37"/>
                  </a:cubicBezTo>
                  <a:cubicBezTo>
                    <a:pt x="52" y="38"/>
                    <a:pt x="56" y="37"/>
                    <a:pt x="59" y="35"/>
                  </a:cubicBezTo>
                  <a:cubicBezTo>
                    <a:pt x="60" y="32"/>
                    <a:pt x="60" y="30"/>
                    <a:pt x="60" y="27"/>
                  </a:cubicBezTo>
                  <a:cubicBezTo>
                    <a:pt x="60" y="23"/>
                    <a:pt x="59" y="20"/>
                    <a:pt x="57" y="18"/>
                  </a:cubicBezTo>
                  <a:cubicBezTo>
                    <a:pt x="56" y="18"/>
                    <a:pt x="55" y="18"/>
                    <a:pt x="53" y="18"/>
                  </a:cubicBezTo>
                  <a:cubicBezTo>
                    <a:pt x="56" y="19"/>
                    <a:pt x="58" y="22"/>
                    <a:pt x="58" y="25"/>
                  </a:cubicBezTo>
                  <a:cubicBezTo>
                    <a:pt x="58" y="26"/>
                    <a:pt x="58" y="26"/>
                    <a:pt x="57" y="27"/>
                  </a:cubicBezTo>
                  <a:cubicBezTo>
                    <a:pt x="57" y="27"/>
                    <a:pt x="57" y="27"/>
                    <a:pt x="57" y="27"/>
                  </a:cubicBezTo>
                  <a:cubicBezTo>
                    <a:pt x="56" y="27"/>
                    <a:pt x="56" y="27"/>
                    <a:pt x="56" y="27"/>
                  </a:cubicBezTo>
                  <a:cubicBezTo>
                    <a:pt x="53" y="24"/>
                    <a:pt x="52" y="21"/>
                    <a:pt x="51" y="19"/>
                  </a:cubicBezTo>
                  <a:cubicBezTo>
                    <a:pt x="49" y="18"/>
                    <a:pt x="49" y="18"/>
                    <a:pt x="49" y="18"/>
                  </a:cubicBezTo>
                  <a:cubicBezTo>
                    <a:pt x="50" y="18"/>
                    <a:pt x="50" y="18"/>
                    <a:pt x="50" y="18"/>
                  </a:cubicBezTo>
                  <a:cubicBezTo>
                    <a:pt x="50" y="17"/>
                    <a:pt x="50" y="17"/>
                    <a:pt x="50" y="17"/>
                  </a:cubicBezTo>
                  <a:cubicBezTo>
                    <a:pt x="49" y="15"/>
                    <a:pt x="49" y="12"/>
                    <a:pt x="46" y="10"/>
                  </a:cubicBezTo>
                  <a:lnTo>
                    <a:pt x="45" y="9"/>
                  </a:lnTo>
                  <a:close/>
                  <a:moveTo>
                    <a:pt x="57" y="25"/>
                  </a:moveTo>
                  <a:cubicBezTo>
                    <a:pt x="57" y="24"/>
                    <a:pt x="55" y="21"/>
                    <a:pt x="53" y="19"/>
                  </a:cubicBezTo>
                  <a:cubicBezTo>
                    <a:pt x="53" y="21"/>
                    <a:pt x="54" y="23"/>
                    <a:pt x="57" y="25"/>
                  </a:cubicBezTo>
                  <a:close/>
                  <a:moveTo>
                    <a:pt x="44" y="29"/>
                  </a:moveTo>
                  <a:cubicBezTo>
                    <a:pt x="45" y="32"/>
                    <a:pt x="49" y="36"/>
                    <a:pt x="51" y="35"/>
                  </a:cubicBezTo>
                  <a:cubicBezTo>
                    <a:pt x="52" y="35"/>
                    <a:pt x="53" y="34"/>
                    <a:pt x="53" y="33"/>
                  </a:cubicBezTo>
                  <a:cubicBezTo>
                    <a:pt x="51" y="33"/>
                    <a:pt x="49" y="32"/>
                    <a:pt x="47" y="30"/>
                  </a:cubicBezTo>
                  <a:cubicBezTo>
                    <a:pt x="46" y="30"/>
                    <a:pt x="45" y="29"/>
                    <a:pt x="45" y="29"/>
                  </a:cubicBezTo>
                  <a:cubicBezTo>
                    <a:pt x="44" y="29"/>
                    <a:pt x="44" y="29"/>
                    <a:pt x="44" y="29"/>
                  </a:cubicBezTo>
                  <a:close/>
                  <a:moveTo>
                    <a:pt x="5" y="49"/>
                  </a:moveTo>
                  <a:cubicBezTo>
                    <a:pt x="5" y="62"/>
                    <a:pt x="10" y="77"/>
                    <a:pt x="19" y="82"/>
                  </a:cubicBezTo>
                  <a:cubicBezTo>
                    <a:pt x="12" y="74"/>
                    <a:pt x="8" y="58"/>
                    <a:pt x="8" y="46"/>
                  </a:cubicBezTo>
                  <a:cubicBezTo>
                    <a:pt x="8" y="36"/>
                    <a:pt x="10" y="28"/>
                    <a:pt x="13" y="22"/>
                  </a:cubicBezTo>
                  <a:cubicBezTo>
                    <a:pt x="8" y="29"/>
                    <a:pt x="5" y="38"/>
                    <a:pt x="5" y="49"/>
                  </a:cubicBezTo>
                  <a:close/>
                  <a:moveTo>
                    <a:pt x="146" y="18"/>
                  </a:moveTo>
                  <a:cubicBezTo>
                    <a:pt x="146" y="18"/>
                    <a:pt x="146" y="18"/>
                    <a:pt x="146" y="18"/>
                  </a:cubicBezTo>
                  <a:cubicBezTo>
                    <a:pt x="146" y="21"/>
                    <a:pt x="139" y="31"/>
                    <a:pt x="134" y="33"/>
                  </a:cubicBezTo>
                  <a:cubicBezTo>
                    <a:pt x="134" y="33"/>
                    <a:pt x="134" y="33"/>
                    <a:pt x="134" y="33"/>
                  </a:cubicBezTo>
                  <a:cubicBezTo>
                    <a:pt x="103" y="35"/>
                    <a:pt x="85" y="24"/>
                    <a:pt x="66" y="10"/>
                  </a:cubicBezTo>
                  <a:cubicBezTo>
                    <a:pt x="63" y="8"/>
                    <a:pt x="63" y="8"/>
                    <a:pt x="63" y="8"/>
                  </a:cubicBezTo>
                  <a:cubicBezTo>
                    <a:pt x="67" y="9"/>
                    <a:pt x="67" y="9"/>
                    <a:pt x="67" y="9"/>
                  </a:cubicBezTo>
                  <a:cubicBezTo>
                    <a:pt x="73" y="10"/>
                    <a:pt x="80" y="13"/>
                    <a:pt x="88" y="17"/>
                  </a:cubicBezTo>
                  <a:cubicBezTo>
                    <a:pt x="108" y="26"/>
                    <a:pt x="131" y="36"/>
                    <a:pt x="144" y="16"/>
                  </a:cubicBezTo>
                  <a:cubicBezTo>
                    <a:pt x="145" y="16"/>
                    <a:pt x="145" y="16"/>
                    <a:pt x="145" y="16"/>
                  </a:cubicBezTo>
                  <a:cubicBezTo>
                    <a:pt x="145" y="16"/>
                    <a:pt x="145" y="16"/>
                    <a:pt x="145" y="16"/>
                  </a:cubicBezTo>
                  <a:cubicBezTo>
                    <a:pt x="146" y="16"/>
                    <a:pt x="146" y="16"/>
                    <a:pt x="146" y="18"/>
                  </a:cubicBezTo>
                  <a:close/>
                  <a:moveTo>
                    <a:pt x="133" y="31"/>
                  </a:moveTo>
                  <a:cubicBezTo>
                    <a:pt x="138" y="29"/>
                    <a:pt x="144" y="21"/>
                    <a:pt x="145" y="18"/>
                  </a:cubicBezTo>
                  <a:cubicBezTo>
                    <a:pt x="131" y="37"/>
                    <a:pt x="108" y="27"/>
                    <a:pt x="87" y="18"/>
                  </a:cubicBezTo>
                  <a:cubicBezTo>
                    <a:pt x="81" y="15"/>
                    <a:pt x="76" y="13"/>
                    <a:pt x="71" y="11"/>
                  </a:cubicBezTo>
                  <a:cubicBezTo>
                    <a:pt x="88" y="23"/>
                    <a:pt x="105" y="33"/>
                    <a:pt x="133" y="31"/>
                  </a:cubicBezTo>
                  <a:close/>
                  <a:moveTo>
                    <a:pt x="55" y="30"/>
                  </a:moveTo>
                  <a:cubicBezTo>
                    <a:pt x="54" y="30"/>
                    <a:pt x="54" y="30"/>
                    <a:pt x="54" y="30"/>
                  </a:cubicBezTo>
                  <a:cubicBezTo>
                    <a:pt x="47" y="29"/>
                    <a:pt x="42" y="25"/>
                    <a:pt x="42" y="17"/>
                  </a:cubicBezTo>
                  <a:cubicBezTo>
                    <a:pt x="42" y="16"/>
                    <a:pt x="42" y="16"/>
                    <a:pt x="42" y="16"/>
                  </a:cubicBezTo>
                  <a:cubicBezTo>
                    <a:pt x="43" y="16"/>
                    <a:pt x="43" y="16"/>
                    <a:pt x="43" y="16"/>
                  </a:cubicBezTo>
                  <a:cubicBezTo>
                    <a:pt x="50" y="17"/>
                    <a:pt x="53" y="23"/>
                    <a:pt x="55" y="29"/>
                  </a:cubicBezTo>
                  <a:lnTo>
                    <a:pt x="55" y="30"/>
                  </a:lnTo>
                  <a:close/>
                  <a:moveTo>
                    <a:pt x="43" y="17"/>
                  </a:moveTo>
                  <a:cubicBezTo>
                    <a:pt x="44" y="24"/>
                    <a:pt x="47" y="27"/>
                    <a:pt x="53" y="28"/>
                  </a:cubicBezTo>
                  <a:cubicBezTo>
                    <a:pt x="51" y="23"/>
                    <a:pt x="49" y="19"/>
                    <a:pt x="43" y="17"/>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6" name="Forma libre 49"/>
            <p:cNvSpPr>
              <a:spLocks noEditPoints="1"/>
            </p:cNvSpPr>
            <p:nvPr/>
          </p:nvSpPr>
          <p:spPr bwMode="auto">
            <a:xfrm>
              <a:off x="4162425" y="3344863"/>
              <a:ext cx="334963" cy="328613"/>
            </a:xfrm>
            <a:custGeom>
              <a:avLst/>
              <a:gdLst>
                <a:gd name="T0" fmla="*/ 61 w 149"/>
                <a:gd name="T1" fmla="*/ 17 h 146"/>
                <a:gd name="T2" fmla="*/ 70 w 149"/>
                <a:gd name="T3" fmla="*/ 13 h 146"/>
                <a:gd name="T4" fmla="*/ 67 w 149"/>
                <a:gd name="T5" fmla="*/ 22 h 146"/>
                <a:gd name="T6" fmla="*/ 71 w 149"/>
                <a:gd name="T7" fmla="*/ 8 h 146"/>
                <a:gd name="T8" fmla="*/ 77 w 149"/>
                <a:gd name="T9" fmla="*/ 20 h 146"/>
                <a:gd name="T10" fmla="*/ 146 w 149"/>
                <a:gd name="T11" fmla="*/ 39 h 146"/>
                <a:gd name="T12" fmla="*/ 125 w 149"/>
                <a:gd name="T13" fmla="*/ 103 h 146"/>
                <a:gd name="T14" fmla="*/ 146 w 149"/>
                <a:gd name="T15" fmla="*/ 99 h 146"/>
                <a:gd name="T16" fmla="*/ 148 w 149"/>
                <a:gd name="T17" fmla="*/ 120 h 146"/>
                <a:gd name="T18" fmla="*/ 129 w 149"/>
                <a:gd name="T19" fmla="*/ 119 h 146"/>
                <a:gd name="T20" fmla="*/ 141 w 149"/>
                <a:gd name="T21" fmla="*/ 143 h 146"/>
                <a:gd name="T22" fmla="*/ 124 w 149"/>
                <a:gd name="T23" fmla="*/ 108 h 146"/>
                <a:gd name="T24" fmla="*/ 121 w 149"/>
                <a:gd name="T25" fmla="*/ 76 h 146"/>
                <a:gd name="T26" fmla="*/ 132 w 149"/>
                <a:gd name="T27" fmla="*/ 18 h 146"/>
                <a:gd name="T28" fmla="*/ 46 w 149"/>
                <a:gd name="T29" fmla="*/ 31 h 146"/>
                <a:gd name="T30" fmla="*/ 0 w 149"/>
                <a:gd name="T31" fmla="*/ 27 h 146"/>
                <a:gd name="T32" fmla="*/ 60 w 149"/>
                <a:gd name="T33" fmla="*/ 24 h 146"/>
                <a:gd name="T34" fmla="*/ 58 w 149"/>
                <a:gd name="T35" fmla="*/ 11 h 146"/>
                <a:gd name="T36" fmla="*/ 68 w 149"/>
                <a:gd name="T37" fmla="*/ 8 h 146"/>
                <a:gd name="T38" fmla="*/ 61 w 149"/>
                <a:gd name="T39" fmla="*/ 17 h 146"/>
                <a:gd name="T40" fmla="*/ 58 w 149"/>
                <a:gd name="T41" fmla="*/ 27 h 146"/>
                <a:gd name="T42" fmla="*/ 31 w 149"/>
                <a:gd name="T43" fmla="*/ 25 h 146"/>
                <a:gd name="T44" fmla="*/ 58 w 149"/>
                <a:gd name="T45" fmla="*/ 27 h 146"/>
                <a:gd name="T46" fmla="*/ 101 w 149"/>
                <a:gd name="T47" fmla="*/ 11 h 146"/>
                <a:gd name="T48" fmla="*/ 88 w 149"/>
                <a:gd name="T49" fmla="*/ 20 h 146"/>
                <a:gd name="T50" fmla="*/ 101 w 149"/>
                <a:gd name="T51" fmla="*/ 11 h 146"/>
                <a:gd name="T52" fmla="*/ 142 w 149"/>
                <a:gd name="T53" fmla="*/ 32 h 146"/>
                <a:gd name="T54" fmla="*/ 141 w 149"/>
                <a:gd name="T55" fmla="*/ 34 h 146"/>
                <a:gd name="T56" fmla="*/ 122 w 149"/>
                <a:gd name="T57" fmla="*/ 95 h 146"/>
                <a:gd name="T58" fmla="*/ 142 w 149"/>
                <a:gd name="T59" fmla="*/ 32 h 146"/>
                <a:gd name="T60" fmla="*/ 145 w 149"/>
                <a:gd name="T61" fmla="*/ 119 h 146"/>
                <a:gd name="T62" fmla="*/ 142 w 149"/>
                <a:gd name="T63" fmla="*/ 106 h 146"/>
                <a:gd name="T64" fmla="*/ 132 w 149"/>
                <a:gd name="T65" fmla="*/ 106 h 146"/>
                <a:gd name="T66" fmla="*/ 145 w 149"/>
                <a:gd name="T67" fmla="*/ 119 h 146"/>
                <a:gd name="T68" fmla="*/ 146 w 149"/>
                <a:gd name="T69" fmla="*/ 103 h 146"/>
                <a:gd name="T70" fmla="*/ 134 w 149"/>
                <a:gd name="T71" fmla="*/ 103 h 146"/>
                <a:gd name="T72" fmla="*/ 146 w 149"/>
                <a:gd name="T73" fmla="*/ 10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146">
                  <a:moveTo>
                    <a:pt x="61" y="17"/>
                  </a:moveTo>
                  <a:cubicBezTo>
                    <a:pt x="64" y="17"/>
                    <a:pt x="67" y="9"/>
                    <a:pt x="70" y="13"/>
                  </a:cubicBezTo>
                  <a:cubicBezTo>
                    <a:pt x="68" y="15"/>
                    <a:pt x="65" y="17"/>
                    <a:pt x="67" y="22"/>
                  </a:cubicBezTo>
                  <a:cubicBezTo>
                    <a:pt x="78" y="22"/>
                    <a:pt x="72" y="11"/>
                    <a:pt x="71" y="8"/>
                  </a:cubicBezTo>
                  <a:cubicBezTo>
                    <a:pt x="75" y="4"/>
                    <a:pt x="81" y="15"/>
                    <a:pt x="77" y="20"/>
                  </a:cubicBezTo>
                  <a:cubicBezTo>
                    <a:pt x="103" y="0"/>
                    <a:pt x="144" y="7"/>
                    <a:pt x="146" y="39"/>
                  </a:cubicBezTo>
                  <a:cubicBezTo>
                    <a:pt x="148" y="63"/>
                    <a:pt x="123" y="79"/>
                    <a:pt x="125" y="103"/>
                  </a:cubicBezTo>
                  <a:cubicBezTo>
                    <a:pt x="130" y="105"/>
                    <a:pt x="138" y="94"/>
                    <a:pt x="146" y="99"/>
                  </a:cubicBezTo>
                  <a:cubicBezTo>
                    <a:pt x="149" y="104"/>
                    <a:pt x="147" y="114"/>
                    <a:pt x="148" y="120"/>
                  </a:cubicBezTo>
                  <a:cubicBezTo>
                    <a:pt x="142" y="125"/>
                    <a:pt x="135" y="122"/>
                    <a:pt x="129" y="119"/>
                  </a:cubicBezTo>
                  <a:cubicBezTo>
                    <a:pt x="129" y="131"/>
                    <a:pt x="129" y="143"/>
                    <a:pt x="141" y="143"/>
                  </a:cubicBezTo>
                  <a:cubicBezTo>
                    <a:pt x="120" y="146"/>
                    <a:pt x="125" y="125"/>
                    <a:pt x="124" y="108"/>
                  </a:cubicBezTo>
                  <a:cubicBezTo>
                    <a:pt x="123" y="95"/>
                    <a:pt x="118" y="88"/>
                    <a:pt x="121" y="76"/>
                  </a:cubicBezTo>
                  <a:cubicBezTo>
                    <a:pt x="125" y="57"/>
                    <a:pt x="149" y="40"/>
                    <a:pt x="132" y="18"/>
                  </a:cubicBezTo>
                  <a:cubicBezTo>
                    <a:pt x="101" y="5"/>
                    <a:pt x="76" y="33"/>
                    <a:pt x="46" y="31"/>
                  </a:cubicBezTo>
                  <a:cubicBezTo>
                    <a:pt x="31" y="30"/>
                    <a:pt x="16" y="16"/>
                    <a:pt x="0" y="27"/>
                  </a:cubicBezTo>
                  <a:cubicBezTo>
                    <a:pt x="14" y="12"/>
                    <a:pt x="37" y="23"/>
                    <a:pt x="60" y="24"/>
                  </a:cubicBezTo>
                  <a:cubicBezTo>
                    <a:pt x="62" y="22"/>
                    <a:pt x="58" y="15"/>
                    <a:pt x="58" y="11"/>
                  </a:cubicBezTo>
                  <a:cubicBezTo>
                    <a:pt x="61" y="10"/>
                    <a:pt x="64" y="4"/>
                    <a:pt x="68" y="8"/>
                  </a:cubicBezTo>
                  <a:cubicBezTo>
                    <a:pt x="67" y="9"/>
                    <a:pt x="59" y="9"/>
                    <a:pt x="61" y="17"/>
                  </a:cubicBezTo>
                  <a:close/>
                  <a:moveTo>
                    <a:pt x="58" y="27"/>
                  </a:moveTo>
                  <a:cubicBezTo>
                    <a:pt x="49" y="25"/>
                    <a:pt x="41" y="22"/>
                    <a:pt x="31" y="25"/>
                  </a:cubicBezTo>
                  <a:cubicBezTo>
                    <a:pt x="41" y="26"/>
                    <a:pt x="49" y="32"/>
                    <a:pt x="58" y="27"/>
                  </a:cubicBezTo>
                  <a:close/>
                  <a:moveTo>
                    <a:pt x="101" y="11"/>
                  </a:moveTo>
                  <a:cubicBezTo>
                    <a:pt x="98" y="14"/>
                    <a:pt x="85" y="15"/>
                    <a:pt x="88" y="20"/>
                  </a:cubicBezTo>
                  <a:cubicBezTo>
                    <a:pt x="90" y="15"/>
                    <a:pt x="104" y="16"/>
                    <a:pt x="101" y="11"/>
                  </a:cubicBezTo>
                  <a:close/>
                  <a:moveTo>
                    <a:pt x="142" y="32"/>
                  </a:moveTo>
                  <a:cubicBezTo>
                    <a:pt x="140" y="29"/>
                    <a:pt x="138" y="30"/>
                    <a:pt x="141" y="34"/>
                  </a:cubicBezTo>
                  <a:cubicBezTo>
                    <a:pt x="139" y="59"/>
                    <a:pt x="121" y="67"/>
                    <a:pt x="122" y="95"/>
                  </a:cubicBezTo>
                  <a:cubicBezTo>
                    <a:pt x="127" y="73"/>
                    <a:pt x="146" y="59"/>
                    <a:pt x="142" y="32"/>
                  </a:cubicBezTo>
                  <a:close/>
                  <a:moveTo>
                    <a:pt x="145" y="119"/>
                  </a:moveTo>
                  <a:cubicBezTo>
                    <a:pt x="145" y="113"/>
                    <a:pt x="145" y="109"/>
                    <a:pt x="142" y="106"/>
                  </a:cubicBezTo>
                  <a:cubicBezTo>
                    <a:pt x="139" y="106"/>
                    <a:pt x="135" y="106"/>
                    <a:pt x="132" y="106"/>
                  </a:cubicBezTo>
                  <a:cubicBezTo>
                    <a:pt x="126" y="113"/>
                    <a:pt x="134" y="121"/>
                    <a:pt x="145" y="119"/>
                  </a:cubicBezTo>
                  <a:close/>
                  <a:moveTo>
                    <a:pt x="146" y="103"/>
                  </a:moveTo>
                  <a:cubicBezTo>
                    <a:pt x="142" y="100"/>
                    <a:pt x="137" y="100"/>
                    <a:pt x="134" y="103"/>
                  </a:cubicBezTo>
                  <a:cubicBezTo>
                    <a:pt x="139" y="101"/>
                    <a:pt x="144" y="107"/>
                    <a:pt x="146" y="103"/>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7" name="Forma libre 50"/>
            <p:cNvSpPr>
              <a:spLocks noEditPoints="1"/>
            </p:cNvSpPr>
            <p:nvPr/>
          </p:nvSpPr>
          <p:spPr bwMode="auto">
            <a:xfrm>
              <a:off x="4162425" y="3359150"/>
              <a:ext cx="334963" cy="309563"/>
            </a:xfrm>
            <a:custGeom>
              <a:avLst/>
              <a:gdLst>
                <a:gd name="T0" fmla="*/ 69 w 149"/>
                <a:gd name="T1" fmla="*/ 3 h 138"/>
                <a:gd name="T2" fmla="*/ 64 w 149"/>
                <a:gd name="T3" fmla="*/ 7 h 138"/>
                <a:gd name="T4" fmla="*/ 70 w 149"/>
                <a:gd name="T5" fmla="*/ 7 h 138"/>
                <a:gd name="T6" fmla="*/ 70 w 149"/>
                <a:gd name="T7" fmla="*/ 3 h 138"/>
                <a:gd name="T8" fmla="*/ 73 w 149"/>
                <a:gd name="T9" fmla="*/ 1 h 138"/>
                <a:gd name="T10" fmla="*/ 147 w 149"/>
                <a:gd name="T11" fmla="*/ 33 h 138"/>
                <a:gd name="T12" fmla="*/ 142 w 149"/>
                <a:gd name="T13" fmla="*/ 91 h 138"/>
                <a:gd name="T14" fmla="*/ 149 w 149"/>
                <a:gd name="T15" fmla="*/ 114 h 138"/>
                <a:gd name="T16" fmla="*/ 130 w 149"/>
                <a:gd name="T17" fmla="*/ 114 h 138"/>
                <a:gd name="T18" fmla="*/ 137 w 149"/>
                <a:gd name="T19" fmla="*/ 138 h 138"/>
                <a:gd name="T20" fmla="*/ 122 w 149"/>
                <a:gd name="T21" fmla="*/ 94 h 138"/>
                <a:gd name="T22" fmla="*/ 129 w 149"/>
                <a:gd name="T23" fmla="*/ 51 h 138"/>
                <a:gd name="T24" fmla="*/ 49 w 149"/>
                <a:gd name="T25" fmla="*/ 26 h 138"/>
                <a:gd name="T26" fmla="*/ 1 w 149"/>
                <a:gd name="T27" fmla="*/ 21 h 138"/>
                <a:gd name="T28" fmla="*/ 39 w 149"/>
                <a:gd name="T29" fmla="*/ 15 h 138"/>
                <a:gd name="T30" fmla="*/ 58 w 149"/>
                <a:gd name="T31" fmla="*/ 5 h 138"/>
                <a:gd name="T32" fmla="*/ 67 w 149"/>
                <a:gd name="T33" fmla="*/ 2 h 138"/>
                <a:gd name="T34" fmla="*/ 60 w 149"/>
                <a:gd name="T35" fmla="*/ 10 h 138"/>
                <a:gd name="T36" fmla="*/ 77 w 149"/>
                <a:gd name="T37" fmla="*/ 14 h 138"/>
                <a:gd name="T38" fmla="*/ 73 w 149"/>
                <a:gd name="T39" fmla="*/ 15 h 138"/>
                <a:gd name="T40" fmla="*/ 68 w 149"/>
                <a:gd name="T41" fmla="*/ 8 h 138"/>
                <a:gd name="T42" fmla="*/ 61 w 149"/>
                <a:gd name="T43" fmla="*/ 12 h 138"/>
                <a:gd name="T44" fmla="*/ 60 w 149"/>
                <a:gd name="T45" fmla="*/ 19 h 138"/>
                <a:gd name="T46" fmla="*/ 7 w 149"/>
                <a:gd name="T47" fmla="*/ 17 h 138"/>
                <a:gd name="T48" fmla="*/ 40 w 149"/>
                <a:gd name="T49" fmla="*/ 17 h 138"/>
                <a:gd name="T50" fmla="*/ 60 w 149"/>
                <a:gd name="T51" fmla="*/ 20 h 138"/>
                <a:gd name="T52" fmla="*/ 31 w 149"/>
                <a:gd name="T53" fmla="*/ 20 h 138"/>
                <a:gd name="T54" fmla="*/ 49 w 149"/>
                <a:gd name="T55" fmla="*/ 24 h 138"/>
                <a:gd name="T56" fmla="*/ 87 w 149"/>
                <a:gd name="T57" fmla="*/ 12 h 138"/>
                <a:gd name="T58" fmla="*/ 77 w 149"/>
                <a:gd name="T59" fmla="*/ 14 h 138"/>
                <a:gd name="T60" fmla="*/ 124 w 149"/>
                <a:gd name="T61" fmla="*/ 97 h 138"/>
                <a:gd name="T62" fmla="*/ 101 w 149"/>
                <a:gd name="T63" fmla="*/ 4 h 138"/>
                <a:gd name="T64" fmla="*/ 89 w 149"/>
                <a:gd name="T65" fmla="*/ 14 h 138"/>
                <a:gd name="T66" fmla="*/ 133 w 149"/>
                <a:gd name="T67" fmla="*/ 12 h 138"/>
                <a:gd name="T68" fmla="*/ 131 w 149"/>
                <a:gd name="T69" fmla="*/ 55 h 138"/>
                <a:gd name="T70" fmla="*/ 140 w 149"/>
                <a:gd name="T71" fmla="*/ 24 h 138"/>
                <a:gd name="T72" fmla="*/ 123 w 149"/>
                <a:gd name="T73" fmla="*/ 89 h 138"/>
                <a:gd name="T74" fmla="*/ 135 w 149"/>
                <a:gd name="T75" fmla="*/ 137 h 138"/>
                <a:gd name="T76" fmla="*/ 141 w 149"/>
                <a:gd name="T77" fmla="*/ 116 h 138"/>
                <a:gd name="T78" fmla="*/ 147 w 149"/>
                <a:gd name="T79" fmla="*/ 98 h 138"/>
                <a:gd name="T80" fmla="*/ 131 w 149"/>
                <a:gd name="T81" fmla="*/ 99 h 138"/>
                <a:gd name="T82" fmla="*/ 146 w 149"/>
                <a:gd name="T83" fmla="*/ 94 h 138"/>
                <a:gd name="T84" fmla="*/ 88 w 149"/>
                <a:gd name="T85" fmla="*/ 12 h 138"/>
                <a:gd name="T86" fmla="*/ 95 w 149"/>
                <a:gd name="T87" fmla="*/ 9 h 138"/>
                <a:gd name="T88" fmla="*/ 40 w 149"/>
                <a:gd name="T89" fmla="*/ 19 h 138"/>
                <a:gd name="T90" fmla="*/ 56 w 149"/>
                <a:gd name="T91" fmla="*/ 21 h 138"/>
                <a:gd name="T92" fmla="*/ 141 w 149"/>
                <a:gd name="T93" fmla="*/ 28 h 138"/>
                <a:gd name="T94" fmla="*/ 131 w 149"/>
                <a:gd name="T95" fmla="*/ 66 h 138"/>
                <a:gd name="T96" fmla="*/ 141 w 149"/>
                <a:gd name="T97" fmla="*/ 97 h 138"/>
                <a:gd name="T98" fmla="*/ 143 w 149"/>
                <a:gd name="T99" fmla="*/ 100 h 138"/>
                <a:gd name="T100" fmla="*/ 130 w 149"/>
                <a:gd name="T101" fmla="*/ 108 h 138"/>
                <a:gd name="T102" fmla="*/ 131 w 149"/>
                <a:gd name="T10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9" h="138">
                  <a:moveTo>
                    <a:pt x="65" y="0"/>
                  </a:moveTo>
                  <a:cubicBezTo>
                    <a:pt x="66" y="0"/>
                    <a:pt x="68" y="1"/>
                    <a:pt x="69" y="2"/>
                  </a:cubicBezTo>
                  <a:cubicBezTo>
                    <a:pt x="69" y="2"/>
                    <a:pt x="69" y="2"/>
                    <a:pt x="69" y="2"/>
                  </a:cubicBezTo>
                  <a:cubicBezTo>
                    <a:pt x="69" y="3"/>
                    <a:pt x="69" y="3"/>
                    <a:pt x="69" y="3"/>
                  </a:cubicBezTo>
                  <a:cubicBezTo>
                    <a:pt x="68" y="3"/>
                    <a:pt x="68" y="3"/>
                    <a:pt x="67" y="4"/>
                  </a:cubicBezTo>
                  <a:cubicBezTo>
                    <a:pt x="65" y="4"/>
                    <a:pt x="63" y="4"/>
                    <a:pt x="62" y="6"/>
                  </a:cubicBezTo>
                  <a:cubicBezTo>
                    <a:pt x="62" y="7"/>
                    <a:pt x="61" y="8"/>
                    <a:pt x="62" y="10"/>
                  </a:cubicBezTo>
                  <a:cubicBezTo>
                    <a:pt x="63" y="9"/>
                    <a:pt x="63" y="8"/>
                    <a:pt x="64" y="7"/>
                  </a:cubicBezTo>
                  <a:cubicBezTo>
                    <a:pt x="66" y="6"/>
                    <a:pt x="67" y="5"/>
                    <a:pt x="68" y="5"/>
                  </a:cubicBezTo>
                  <a:cubicBezTo>
                    <a:pt x="69" y="5"/>
                    <a:pt x="70" y="5"/>
                    <a:pt x="70" y="6"/>
                  </a:cubicBezTo>
                  <a:cubicBezTo>
                    <a:pt x="71" y="6"/>
                    <a:pt x="71" y="6"/>
                    <a:pt x="71" y="6"/>
                  </a:cubicBezTo>
                  <a:cubicBezTo>
                    <a:pt x="70" y="7"/>
                    <a:pt x="70" y="7"/>
                    <a:pt x="70" y="7"/>
                  </a:cubicBezTo>
                  <a:cubicBezTo>
                    <a:pt x="70" y="8"/>
                    <a:pt x="69" y="8"/>
                    <a:pt x="69" y="9"/>
                  </a:cubicBezTo>
                  <a:cubicBezTo>
                    <a:pt x="68" y="11"/>
                    <a:pt x="67" y="12"/>
                    <a:pt x="67" y="16"/>
                  </a:cubicBezTo>
                  <a:cubicBezTo>
                    <a:pt x="70" y="16"/>
                    <a:pt x="71" y="15"/>
                    <a:pt x="72" y="14"/>
                  </a:cubicBezTo>
                  <a:cubicBezTo>
                    <a:pt x="74" y="11"/>
                    <a:pt x="71" y="5"/>
                    <a:pt x="70" y="3"/>
                  </a:cubicBezTo>
                  <a:cubicBezTo>
                    <a:pt x="70" y="2"/>
                    <a:pt x="70" y="2"/>
                    <a:pt x="70" y="2"/>
                  </a:cubicBezTo>
                  <a:cubicBezTo>
                    <a:pt x="71" y="2"/>
                    <a:pt x="71" y="2"/>
                    <a:pt x="71" y="2"/>
                  </a:cubicBezTo>
                  <a:cubicBezTo>
                    <a:pt x="71" y="1"/>
                    <a:pt x="72" y="1"/>
                    <a:pt x="73" y="1"/>
                  </a:cubicBezTo>
                  <a:cubicBezTo>
                    <a:pt x="73" y="1"/>
                    <a:pt x="73" y="1"/>
                    <a:pt x="73" y="1"/>
                  </a:cubicBezTo>
                  <a:cubicBezTo>
                    <a:pt x="75" y="1"/>
                    <a:pt x="77" y="3"/>
                    <a:pt x="78" y="5"/>
                  </a:cubicBezTo>
                  <a:cubicBezTo>
                    <a:pt x="79" y="7"/>
                    <a:pt x="79" y="9"/>
                    <a:pt x="79" y="11"/>
                  </a:cubicBezTo>
                  <a:cubicBezTo>
                    <a:pt x="88" y="5"/>
                    <a:pt x="99" y="2"/>
                    <a:pt x="110" y="2"/>
                  </a:cubicBezTo>
                  <a:cubicBezTo>
                    <a:pt x="131" y="2"/>
                    <a:pt x="145" y="14"/>
                    <a:pt x="147" y="33"/>
                  </a:cubicBezTo>
                  <a:cubicBezTo>
                    <a:pt x="148" y="45"/>
                    <a:pt x="142" y="55"/>
                    <a:pt x="137" y="65"/>
                  </a:cubicBezTo>
                  <a:cubicBezTo>
                    <a:pt x="131" y="75"/>
                    <a:pt x="125" y="85"/>
                    <a:pt x="126" y="97"/>
                  </a:cubicBezTo>
                  <a:cubicBezTo>
                    <a:pt x="127" y="97"/>
                    <a:pt x="130" y="96"/>
                    <a:pt x="132" y="95"/>
                  </a:cubicBezTo>
                  <a:cubicBezTo>
                    <a:pt x="135" y="93"/>
                    <a:pt x="138" y="91"/>
                    <a:pt x="142" y="91"/>
                  </a:cubicBezTo>
                  <a:cubicBezTo>
                    <a:pt x="144" y="91"/>
                    <a:pt x="145" y="92"/>
                    <a:pt x="147" y="93"/>
                  </a:cubicBezTo>
                  <a:cubicBezTo>
                    <a:pt x="147" y="93"/>
                    <a:pt x="147" y="93"/>
                    <a:pt x="147" y="93"/>
                  </a:cubicBezTo>
                  <a:cubicBezTo>
                    <a:pt x="149" y="96"/>
                    <a:pt x="149" y="101"/>
                    <a:pt x="149" y="106"/>
                  </a:cubicBezTo>
                  <a:cubicBezTo>
                    <a:pt x="148" y="109"/>
                    <a:pt x="148" y="112"/>
                    <a:pt x="149" y="114"/>
                  </a:cubicBezTo>
                  <a:cubicBezTo>
                    <a:pt x="149" y="115"/>
                    <a:pt x="149" y="115"/>
                    <a:pt x="149" y="115"/>
                  </a:cubicBezTo>
                  <a:cubicBezTo>
                    <a:pt x="148" y="115"/>
                    <a:pt x="148" y="115"/>
                    <a:pt x="148" y="115"/>
                  </a:cubicBezTo>
                  <a:cubicBezTo>
                    <a:pt x="146" y="117"/>
                    <a:pt x="143" y="118"/>
                    <a:pt x="141" y="118"/>
                  </a:cubicBezTo>
                  <a:cubicBezTo>
                    <a:pt x="137" y="118"/>
                    <a:pt x="134" y="116"/>
                    <a:pt x="130" y="114"/>
                  </a:cubicBezTo>
                  <a:cubicBezTo>
                    <a:pt x="130" y="115"/>
                    <a:pt x="130" y="115"/>
                    <a:pt x="130" y="115"/>
                  </a:cubicBezTo>
                  <a:cubicBezTo>
                    <a:pt x="130" y="126"/>
                    <a:pt x="130" y="136"/>
                    <a:pt x="141" y="136"/>
                  </a:cubicBezTo>
                  <a:cubicBezTo>
                    <a:pt x="141" y="138"/>
                    <a:pt x="141" y="138"/>
                    <a:pt x="141" y="138"/>
                  </a:cubicBezTo>
                  <a:cubicBezTo>
                    <a:pt x="139" y="138"/>
                    <a:pt x="138" y="138"/>
                    <a:pt x="137" y="138"/>
                  </a:cubicBezTo>
                  <a:cubicBezTo>
                    <a:pt x="123" y="138"/>
                    <a:pt x="123" y="125"/>
                    <a:pt x="123" y="112"/>
                  </a:cubicBezTo>
                  <a:cubicBezTo>
                    <a:pt x="123" y="108"/>
                    <a:pt x="123" y="105"/>
                    <a:pt x="123" y="102"/>
                  </a:cubicBezTo>
                  <a:cubicBezTo>
                    <a:pt x="123" y="99"/>
                    <a:pt x="122" y="96"/>
                    <a:pt x="122" y="94"/>
                  </a:cubicBezTo>
                  <a:cubicBezTo>
                    <a:pt x="122" y="94"/>
                    <a:pt x="122" y="94"/>
                    <a:pt x="122" y="94"/>
                  </a:cubicBezTo>
                  <a:cubicBezTo>
                    <a:pt x="122" y="93"/>
                    <a:pt x="122" y="93"/>
                    <a:pt x="122" y="93"/>
                  </a:cubicBezTo>
                  <a:cubicBezTo>
                    <a:pt x="121" y="92"/>
                    <a:pt x="121" y="91"/>
                    <a:pt x="121" y="90"/>
                  </a:cubicBezTo>
                  <a:cubicBezTo>
                    <a:pt x="120" y="84"/>
                    <a:pt x="118" y="78"/>
                    <a:pt x="120" y="70"/>
                  </a:cubicBezTo>
                  <a:cubicBezTo>
                    <a:pt x="122" y="64"/>
                    <a:pt x="125" y="57"/>
                    <a:pt x="129" y="51"/>
                  </a:cubicBezTo>
                  <a:cubicBezTo>
                    <a:pt x="136" y="39"/>
                    <a:pt x="143" y="27"/>
                    <a:pt x="132" y="13"/>
                  </a:cubicBezTo>
                  <a:cubicBezTo>
                    <a:pt x="126" y="11"/>
                    <a:pt x="121" y="10"/>
                    <a:pt x="115" y="10"/>
                  </a:cubicBezTo>
                  <a:cubicBezTo>
                    <a:pt x="104" y="10"/>
                    <a:pt x="93" y="14"/>
                    <a:pt x="83" y="18"/>
                  </a:cubicBezTo>
                  <a:cubicBezTo>
                    <a:pt x="72" y="22"/>
                    <a:pt x="61" y="26"/>
                    <a:pt x="49" y="26"/>
                  </a:cubicBezTo>
                  <a:cubicBezTo>
                    <a:pt x="48" y="26"/>
                    <a:pt x="47" y="26"/>
                    <a:pt x="45" y="26"/>
                  </a:cubicBezTo>
                  <a:cubicBezTo>
                    <a:pt x="40" y="25"/>
                    <a:pt x="35" y="23"/>
                    <a:pt x="30" y="22"/>
                  </a:cubicBezTo>
                  <a:cubicBezTo>
                    <a:pt x="25" y="19"/>
                    <a:pt x="19" y="17"/>
                    <a:pt x="13" y="17"/>
                  </a:cubicBezTo>
                  <a:cubicBezTo>
                    <a:pt x="9" y="17"/>
                    <a:pt x="4" y="19"/>
                    <a:pt x="1" y="21"/>
                  </a:cubicBezTo>
                  <a:cubicBezTo>
                    <a:pt x="0" y="20"/>
                    <a:pt x="0" y="20"/>
                    <a:pt x="0" y="20"/>
                  </a:cubicBezTo>
                  <a:cubicBezTo>
                    <a:pt x="5" y="15"/>
                    <a:pt x="11" y="13"/>
                    <a:pt x="20" y="13"/>
                  </a:cubicBezTo>
                  <a:cubicBezTo>
                    <a:pt x="20" y="13"/>
                    <a:pt x="20" y="13"/>
                    <a:pt x="20" y="13"/>
                  </a:cubicBezTo>
                  <a:cubicBezTo>
                    <a:pt x="26" y="13"/>
                    <a:pt x="33" y="14"/>
                    <a:pt x="39" y="15"/>
                  </a:cubicBezTo>
                  <a:cubicBezTo>
                    <a:pt x="46" y="16"/>
                    <a:pt x="53" y="17"/>
                    <a:pt x="59" y="17"/>
                  </a:cubicBezTo>
                  <a:cubicBezTo>
                    <a:pt x="61" y="16"/>
                    <a:pt x="60" y="13"/>
                    <a:pt x="59" y="10"/>
                  </a:cubicBezTo>
                  <a:cubicBezTo>
                    <a:pt x="58" y="8"/>
                    <a:pt x="58" y="7"/>
                    <a:pt x="58" y="5"/>
                  </a:cubicBezTo>
                  <a:cubicBezTo>
                    <a:pt x="58" y="5"/>
                    <a:pt x="58" y="5"/>
                    <a:pt x="58" y="5"/>
                  </a:cubicBezTo>
                  <a:cubicBezTo>
                    <a:pt x="58" y="4"/>
                    <a:pt x="58" y="4"/>
                    <a:pt x="58" y="4"/>
                  </a:cubicBezTo>
                  <a:cubicBezTo>
                    <a:pt x="59" y="4"/>
                    <a:pt x="59" y="3"/>
                    <a:pt x="60" y="3"/>
                  </a:cubicBezTo>
                  <a:cubicBezTo>
                    <a:pt x="62" y="1"/>
                    <a:pt x="63" y="0"/>
                    <a:pt x="65" y="0"/>
                  </a:cubicBezTo>
                  <a:close/>
                  <a:moveTo>
                    <a:pt x="67" y="2"/>
                  </a:moveTo>
                  <a:cubicBezTo>
                    <a:pt x="65" y="1"/>
                    <a:pt x="63" y="2"/>
                    <a:pt x="61" y="4"/>
                  </a:cubicBezTo>
                  <a:cubicBezTo>
                    <a:pt x="60" y="4"/>
                    <a:pt x="60" y="5"/>
                    <a:pt x="59" y="5"/>
                  </a:cubicBezTo>
                  <a:cubicBezTo>
                    <a:pt x="59" y="7"/>
                    <a:pt x="60" y="8"/>
                    <a:pt x="60" y="10"/>
                  </a:cubicBezTo>
                  <a:cubicBezTo>
                    <a:pt x="60" y="10"/>
                    <a:pt x="60" y="10"/>
                    <a:pt x="60" y="10"/>
                  </a:cubicBezTo>
                  <a:cubicBezTo>
                    <a:pt x="60" y="8"/>
                    <a:pt x="60" y="7"/>
                    <a:pt x="61" y="5"/>
                  </a:cubicBezTo>
                  <a:cubicBezTo>
                    <a:pt x="62" y="3"/>
                    <a:pt x="65" y="3"/>
                    <a:pt x="66" y="2"/>
                  </a:cubicBezTo>
                  <a:cubicBezTo>
                    <a:pt x="66" y="2"/>
                    <a:pt x="67" y="2"/>
                    <a:pt x="67" y="2"/>
                  </a:cubicBezTo>
                  <a:close/>
                  <a:moveTo>
                    <a:pt x="77" y="14"/>
                  </a:moveTo>
                  <a:cubicBezTo>
                    <a:pt x="76" y="13"/>
                    <a:pt x="76" y="13"/>
                    <a:pt x="76" y="13"/>
                  </a:cubicBezTo>
                  <a:cubicBezTo>
                    <a:pt x="78" y="11"/>
                    <a:pt x="78" y="8"/>
                    <a:pt x="77" y="6"/>
                  </a:cubicBezTo>
                  <a:cubicBezTo>
                    <a:pt x="75" y="3"/>
                    <a:pt x="73" y="1"/>
                    <a:pt x="72" y="2"/>
                  </a:cubicBezTo>
                  <a:cubicBezTo>
                    <a:pt x="73" y="5"/>
                    <a:pt x="76" y="11"/>
                    <a:pt x="73" y="15"/>
                  </a:cubicBezTo>
                  <a:cubicBezTo>
                    <a:pt x="72" y="16"/>
                    <a:pt x="70" y="17"/>
                    <a:pt x="67" y="17"/>
                  </a:cubicBezTo>
                  <a:cubicBezTo>
                    <a:pt x="66" y="17"/>
                    <a:pt x="66" y="17"/>
                    <a:pt x="66" y="17"/>
                  </a:cubicBezTo>
                  <a:cubicBezTo>
                    <a:pt x="66" y="17"/>
                    <a:pt x="66" y="17"/>
                    <a:pt x="66" y="17"/>
                  </a:cubicBezTo>
                  <a:cubicBezTo>
                    <a:pt x="65" y="12"/>
                    <a:pt x="66" y="10"/>
                    <a:pt x="68" y="8"/>
                  </a:cubicBezTo>
                  <a:cubicBezTo>
                    <a:pt x="68" y="8"/>
                    <a:pt x="68" y="7"/>
                    <a:pt x="69" y="7"/>
                  </a:cubicBezTo>
                  <a:cubicBezTo>
                    <a:pt x="69" y="6"/>
                    <a:pt x="68" y="6"/>
                    <a:pt x="68" y="6"/>
                  </a:cubicBezTo>
                  <a:cubicBezTo>
                    <a:pt x="67" y="6"/>
                    <a:pt x="66" y="7"/>
                    <a:pt x="65" y="8"/>
                  </a:cubicBezTo>
                  <a:cubicBezTo>
                    <a:pt x="64" y="10"/>
                    <a:pt x="63" y="11"/>
                    <a:pt x="61" y="12"/>
                  </a:cubicBezTo>
                  <a:cubicBezTo>
                    <a:pt x="61" y="12"/>
                    <a:pt x="61" y="12"/>
                    <a:pt x="61" y="12"/>
                  </a:cubicBezTo>
                  <a:cubicBezTo>
                    <a:pt x="61" y="14"/>
                    <a:pt x="62" y="17"/>
                    <a:pt x="60" y="18"/>
                  </a:cubicBezTo>
                  <a:cubicBezTo>
                    <a:pt x="60" y="19"/>
                    <a:pt x="60" y="19"/>
                    <a:pt x="60" y="19"/>
                  </a:cubicBezTo>
                  <a:cubicBezTo>
                    <a:pt x="60" y="19"/>
                    <a:pt x="60" y="19"/>
                    <a:pt x="60" y="19"/>
                  </a:cubicBezTo>
                  <a:cubicBezTo>
                    <a:pt x="53" y="18"/>
                    <a:pt x="46" y="17"/>
                    <a:pt x="39" y="16"/>
                  </a:cubicBezTo>
                  <a:cubicBezTo>
                    <a:pt x="32" y="15"/>
                    <a:pt x="26" y="14"/>
                    <a:pt x="20" y="14"/>
                  </a:cubicBezTo>
                  <a:cubicBezTo>
                    <a:pt x="20" y="14"/>
                    <a:pt x="20" y="14"/>
                    <a:pt x="20" y="14"/>
                  </a:cubicBezTo>
                  <a:cubicBezTo>
                    <a:pt x="15" y="14"/>
                    <a:pt x="11" y="15"/>
                    <a:pt x="7" y="17"/>
                  </a:cubicBezTo>
                  <a:cubicBezTo>
                    <a:pt x="9" y="16"/>
                    <a:pt x="11" y="16"/>
                    <a:pt x="13" y="16"/>
                  </a:cubicBezTo>
                  <a:cubicBezTo>
                    <a:pt x="18" y="16"/>
                    <a:pt x="24" y="18"/>
                    <a:pt x="29" y="19"/>
                  </a:cubicBezTo>
                  <a:cubicBezTo>
                    <a:pt x="31" y="19"/>
                    <a:pt x="31" y="19"/>
                    <a:pt x="31" y="19"/>
                  </a:cubicBezTo>
                  <a:cubicBezTo>
                    <a:pt x="34" y="18"/>
                    <a:pt x="37" y="17"/>
                    <a:pt x="40" y="17"/>
                  </a:cubicBezTo>
                  <a:cubicBezTo>
                    <a:pt x="40" y="17"/>
                    <a:pt x="40" y="17"/>
                    <a:pt x="40" y="17"/>
                  </a:cubicBezTo>
                  <a:cubicBezTo>
                    <a:pt x="45" y="17"/>
                    <a:pt x="49" y="18"/>
                    <a:pt x="54" y="19"/>
                  </a:cubicBezTo>
                  <a:cubicBezTo>
                    <a:pt x="55" y="19"/>
                    <a:pt x="57" y="20"/>
                    <a:pt x="58" y="20"/>
                  </a:cubicBezTo>
                  <a:cubicBezTo>
                    <a:pt x="60" y="20"/>
                    <a:pt x="60" y="20"/>
                    <a:pt x="60" y="20"/>
                  </a:cubicBezTo>
                  <a:cubicBezTo>
                    <a:pt x="59" y="21"/>
                    <a:pt x="59" y="21"/>
                    <a:pt x="59" y="21"/>
                  </a:cubicBezTo>
                  <a:cubicBezTo>
                    <a:pt x="56" y="23"/>
                    <a:pt x="53" y="24"/>
                    <a:pt x="50" y="24"/>
                  </a:cubicBezTo>
                  <a:cubicBezTo>
                    <a:pt x="47" y="24"/>
                    <a:pt x="43" y="23"/>
                    <a:pt x="40" y="22"/>
                  </a:cubicBezTo>
                  <a:cubicBezTo>
                    <a:pt x="37" y="21"/>
                    <a:pt x="34" y="20"/>
                    <a:pt x="31" y="20"/>
                  </a:cubicBezTo>
                  <a:cubicBezTo>
                    <a:pt x="30" y="20"/>
                    <a:pt x="30" y="20"/>
                    <a:pt x="30" y="20"/>
                  </a:cubicBezTo>
                  <a:cubicBezTo>
                    <a:pt x="30" y="20"/>
                    <a:pt x="31" y="20"/>
                    <a:pt x="31" y="20"/>
                  </a:cubicBezTo>
                  <a:cubicBezTo>
                    <a:pt x="36" y="22"/>
                    <a:pt x="41" y="24"/>
                    <a:pt x="46" y="24"/>
                  </a:cubicBezTo>
                  <a:cubicBezTo>
                    <a:pt x="47" y="24"/>
                    <a:pt x="48" y="24"/>
                    <a:pt x="49" y="24"/>
                  </a:cubicBezTo>
                  <a:cubicBezTo>
                    <a:pt x="61" y="24"/>
                    <a:pt x="72" y="20"/>
                    <a:pt x="82" y="16"/>
                  </a:cubicBezTo>
                  <a:cubicBezTo>
                    <a:pt x="84" y="16"/>
                    <a:pt x="86" y="15"/>
                    <a:pt x="88" y="14"/>
                  </a:cubicBezTo>
                  <a:cubicBezTo>
                    <a:pt x="88" y="14"/>
                    <a:pt x="88" y="14"/>
                    <a:pt x="88" y="14"/>
                  </a:cubicBezTo>
                  <a:cubicBezTo>
                    <a:pt x="87" y="13"/>
                    <a:pt x="87" y="12"/>
                    <a:pt x="87" y="12"/>
                  </a:cubicBezTo>
                  <a:cubicBezTo>
                    <a:pt x="88" y="10"/>
                    <a:pt x="91" y="9"/>
                    <a:pt x="94" y="7"/>
                  </a:cubicBezTo>
                  <a:cubicBezTo>
                    <a:pt x="97" y="7"/>
                    <a:pt x="99" y="6"/>
                    <a:pt x="100" y="5"/>
                  </a:cubicBezTo>
                  <a:cubicBezTo>
                    <a:pt x="101" y="4"/>
                    <a:pt x="101" y="4"/>
                    <a:pt x="101" y="4"/>
                  </a:cubicBezTo>
                  <a:cubicBezTo>
                    <a:pt x="92" y="6"/>
                    <a:pt x="84" y="9"/>
                    <a:pt x="77" y="14"/>
                  </a:cubicBezTo>
                  <a:close/>
                  <a:moveTo>
                    <a:pt x="126" y="98"/>
                  </a:moveTo>
                  <a:cubicBezTo>
                    <a:pt x="126" y="98"/>
                    <a:pt x="125" y="98"/>
                    <a:pt x="125" y="98"/>
                  </a:cubicBezTo>
                  <a:cubicBezTo>
                    <a:pt x="124" y="98"/>
                    <a:pt x="124" y="98"/>
                    <a:pt x="124" y="98"/>
                  </a:cubicBezTo>
                  <a:cubicBezTo>
                    <a:pt x="124" y="97"/>
                    <a:pt x="124" y="97"/>
                    <a:pt x="124" y="97"/>
                  </a:cubicBezTo>
                  <a:cubicBezTo>
                    <a:pt x="123" y="85"/>
                    <a:pt x="129" y="74"/>
                    <a:pt x="135" y="64"/>
                  </a:cubicBezTo>
                  <a:cubicBezTo>
                    <a:pt x="141" y="54"/>
                    <a:pt x="147" y="45"/>
                    <a:pt x="146" y="34"/>
                  </a:cubicBezTo>
                  <a:cubicBezTo>
                    <a:pt x="144" y="15"/>
                    <a:pt x="130" y="4"/>
                    <a:pt x="110" y="4"/>
                  </a:cubicBezTo>
                  <a:cubicBezTo>
                    <a:pt x="107" y="4"/>
                    <a:pt x="104" y="4"/>
                    <a:pt x="101" y="4"/>
                  </a:cubicBezTo>
                  <a:cubicBezTo>
                    <a:pt x="102" y="5"/>
                    <a:pt x="102" y="5"/>
                    <a:pt x="102" y="5"/>
                  </a:cubicBezTo>
                  <a:cubicBezTo>
                    <a:pt x="102" y="6"/>
                    <a:pt x="102" y="6"/>
                    <a:pt x="102" y="7"/>
                  </a:cubicBezTo>
                  <a:cubicBezTo>
                    <a:pt x="101" y="9"/>
                    <a:pt x="99" y="10"/>
                    <a:pt x="96" y="11"/>
                  </a:cubicBezTo>
                  <a:cubicBezTo>
                    <a:pt x="93" y="11"/>
                    <a:pt x="90" y="12"/>
                    <a:pt x="89" y="14"/>
                  </a:cubicBezTo>
                  <a:cubicBezTo>
                    <a:pt x="97" y="11"/>
                    <a:pt x="106" y="8"/>
                    <a:pt x="115" y="8"/>
                  </a:cubicBezTo>
                  <a:cubicBezTo>
                    <a:pt x="121" y="8"/>
                    <a:pt x="127" y="9"/>
                    <a:pt x="132" y="12"/>
                  </a:cubicBezTo>
                  <a:cubicBezTo>
                    <a:pt x="133" y="12"/>
                    <a:pt x="133" y="12"/>
                    <a:pt x="133" y="12"/>
                  </a:cubicBezTo>
                  <a:cubicBezTo>
                    <a:pt x="133" y="12"/>
                    <a:pt x="133" y="12"/>
                    <a:pt x="133" y="12"/>
                  </a:cubicBezTo>
                  <a:cubicBezTo>
                    <a:pt x="145" y="27"/>
                    <a:pt x="137" y="40"/>
                    <a:pt x="130" y="52"/>
                  </a:cubicBezTo>
                  <a:cubicBezTo>
                    <a:pt x="126" y="58"/>
                    <a:pt x="123" y="64"/>
                    <a:pt x="122" y="71"/>
                  </a:cubicBezTo>
                  <a:cubicBezTo>
                    <a:pt x="120" y="76"/>
                    <a:pt x="121" y="80"/>
                    <a:pt x="121" y="84"/>
                  </a:cubicBezTo>
                  <a:cubicBezTo>
                    <a:pt x="122" y="72"/>
                    <a:pt x="126" y="63"/>
                    <a:pt x="131" y="55"/>
                  </a:cubicBezTo>
                  <a:cubicBezTo>
                    <a:pt x="135" y="47"/>
                    <a:pt x="139" y="39"/>
                    <a:pt x="140" y="28"/>
                  </a:cubicBezTo>
                  <a:cubicBezTo>
                    <a:pt x="139" y="27"/>
                    <a:pt x="138" y="25"/>
                    <a:pt x="139" y="24"/>
                  </a:cubicBezTo>
                  <a:cubicBezTo>
                    <a:pt x="139" y="24"/>
                    <a:pt x="139" y="24"/>
                    <a:pt x="140" y="24"/>
                  </a:cubicBezTo>
                  <a:cubicBezTo>
                    <a:pt x="140" y="24"/>
                    <a:pt x="140" y="24"/>
                    <a:pt x="140" y="24"/>
                  </a:cubicBezTo>
                  <a:cubicBezTo>
                    <a:pt x="141" y="24"/>
                    <a:pt x="142" y="24"/>
                    <a:pt x="143" y="26"/>
                  </a:cubicBezTo>
                  <a:cubicBezTo>
                    <a:pt x="143" y="26"/>
                    <a:pt x="143" y="26"/>
                    <a:pt x="143" y="26"/>
                  </a:cubicBezTo>
                  <a:cubicBezTo>
                    <a:pt x="145" y="43"/>
                    <a:pt x="139" y="55"/>
                    <a:pt x="133" y="66"/>
                  </a:cubicBezTo>
                  <a:cubicBezTo>
                    <a:pt x="129" y="73"/>
                    <a:pt x="125" y="81"/>
                    <a:pt x="123" y="89"/>
                  </a:cubicBezTo>
                  <a:cubicBezTo>
                    <a:pt x="123" y="90"/>
                    <a:pt x="123" y="90"/>
                    <a:pt x="123" y="90"/>
                  </a:cubicBezTo>
                  <a:cubicBezTo>
                    <a:pt x="123" y="94"/>
                    <a:pt x="124" y="97"/>
                    <a:pt x="124" y="102"/>
                  </a:cubicBezTo>
                  <a:cubicBezTo>
                    <a:pt x="125" y="105"/>
                    <a:pt x="125" y="108"/>
                    <a:pt x="125" y="112"/>
                  </a:cubicBezTo>
                  <a:cubicBezTo>
                    <a:pt x="125" y="124"/>
                    <a:pt x="125" y="135"/>
                    <a:pt x="135" y="137"/>
                  </a:cubicBezTo>
                  <a:cubicBezTo>
                    <a:pt x="129" y="133"/>
                    <a:pt x="129" y="124"/>
                    <a:pt x="129" y="115"/>
                  </a:cubicBezTo>
                  <a:cubicBezTo>
                    <a:pt x="129" y="112"/>
                    <a:pt x="129" y="112"/>
                    <a:pt x="129" y="112"/>
                  </a:cubicBezTo>
                  <a:cubicBezTo>
                    <a:pt x="130" y="112"/>
                    <a:pt x="130" y="112"/>
                    <a:pt x="130" y="112"/>
                  </a:cubicBezTo>
                  <a:cubicBezTo>
                    <a:pt x="133" y="115"/>
                    <a:pt x="137" y="116"/>
                    <a:pt x="141" y="116"/>
                  </a:cubicBezTo>
                  <a:cubicBezTo>
                    <a:pt x="143" y="116"/>
                    <a:pt x="145" y="115"/>
                    <a:pt x="147" y="114"/>
                  </a:cubicBezTo>
                  <a:cubicBezTo>
                    <a:pt x="147" y="112"/>
                    <a:pt x="147" y="109"/>
                    <a:pt x="147" y="106"/>
                  </a:cubicBezTo>
                  <a:cubicBezTo>
                    <a:pt x="147" y="103"/>
                    <a:pt x="147" y="100"/>
                    <a:pt x="147" y="98"/>
                  </a:cubicBezTo>
                  <a:cubicBezTo>
                    <a:pt x="147" y="98"/>
                    <a:pt x="147" y="98"/>
                    <a:pt x="147" y="98"/>
                  </a:cubicBezTo>
                  <a:cubicBezTo>
                    <a:pt x="146" y="99"/>
                    <a:pt x="145" y="99"/>
                    <a:pt x="144" y="99"/>
                  </a:cubicBezTo>
                  <a:cubicBezTo>
                    <a:pt x="143" y="99"/>
                    <a:pt x="142" y="99"/>
                    <a:pt x="141" y="99"/>
                  </a:cubicBezTo>
                  <a:cubicBezTo>
                    <a:pt x="138" y="98"/>
                    <a:pt x="136" y="97"/>
                    <a:pt x="134" y="98"/>
                  </a:cubicBezTo>
                  <a:cubicBezTo>
                    <a:pt x="131" y="99"/>
                    <a:pt x="131" y="99"/>
                    <a:pt x="131" y="99"/>
                  </a:cubicBezTo>
                  <a:cubicBezTo>
                    <a:pt x="133" y="97"/>
                    <a:pt x="133" y="97"/>
                    <a:pt x="133" y="97"/>
                  </a:cubicBezTo>
                  <a:cubicBezTo>
                    <a:pt x="137" y="93"/>
                    <a:pt x="142" y="93"/>
                    <a:pt x="147" y="97"/>
                  </a:cubicBezTo>
                  <a:cubicBezTo>
                    <a:pt x="147" y="97"/>
                    <a:pt x="147" y="97"/>
                    <a:pt x="147" y="97"/>
                  </a:cubicBezTo>
                  <a:cubicBezTo>
                    <a:pt x="147" y="96"/>
                    <a:pt x="146" y="95"/>
                    <a:pt x="146" y="94"/>
                  </a:cubicBezTo>
                  <a:cubicBezTo>
                    <a:pt x="145" y="93"/>
                    <a:pt x="143" y="93"/>
                    <a:pt x="142" y="93"/>
                  </a:cubicBezTo>
                  <a:cubicBezTo>
                    <a:pt x="139" y="93"/>
                    <a:pt x="136" y="94"/>
                    <a:pt x="133" y="96"/>
                  </a:cubicBezTo>
                  <a:cubicBezTo>
                    <a:pt x="130" y="97"/>
                    <a:pt x="128" y="98"/>
                    <a:pt x="126" y="98"/>
                  </a:cubicBezTo>
                  <a:close/>
                  <a:moveTo>
                    <a:pt x="88" y="12"/>
                  </a:moveTo>
                  <a:cubicBezTo>
                    <a:pt x="90" y="11"/>
                    <a:pt x="93" y="10"/>
                    <a:pt x="95" y="9"/>
                  </a:cubicBezTo>
                  <a:cubicBezTo>
                    <a:pt x="98" y="8"/>
                    <a:pt x="100" y="8"/>
                    <a:pt x="101" y="7"/>
                  </a:cubicBezTo>
                  <a:cubicBezTo>
                    <a:pt x="101" y="7"/>
                    <a:pt x="101" y="6"/>
                    <a:pt x="101" y="6"/>
                  </a:cubicBezTo>
                  <a:cubicBezTo>
                    <a:pt x="99" y="7"/>
                    <a:pt x="97" y="8"/>
                    <a:pt x="95" y="9"/>
                  </a:cubicBezTo>
                  <a:cubicBezTo>
                    <a:pt x="92" y="10"/>
                    <a:pt x="89" y="11"/>
                    <a:pt x="88" y="12"/>
                  </a:cubicBezTo>
                  <a:close/>
                  <a:moveTo>
                    <a:pt x="56" y="21"/>
                  </a:moveTo>
                  <a:cubicBezTo>
                    <a:pt x="55" y="21"/>
                    <a:pt x="54" y="21"/>
                    <a:pt x="53" y="20"/>
                  </a:cubicBezTo>
                  <a:cubicBezTo>
                    <a:pt x="49" y="19"/>
                    <a:pt x="45" y="19"/>
                    <a:pt x="40" y="19"/>
                  </a:cubicBezTo>
                  <a:cubicBezTo>
                    <a:pt x="39" y="19"/>
                    <a:pt x="37" y="19"/>
                    <a:pt x="35" y="19"/>
                  </a:cubicBezTo>
                  <a:cubicBezTo>
                    <a:pt x="37" y="20"/>
                    <a:pt x="38" y="20"/>
                    <a:pt x="40" y="20"/>
                  </a:cubicBezTo>
                  <a:cubicBezTo>
                    <a:pt x="44" y="21"/>
                    <a:pt x="47" y="22"/>
                    <a:pt x="50" y="22"/>
                  </a:cubicBezTo>
                  <a:cubicBezTo>
                    <a:pt x="52" y="22"/>
                    <a:pt x="54" y="22"/>
                    <a:pt x="56" y="21"/>
                  </a:cubicBezTo>
                  <a:close/>
                  <a:moveTo>
                    <a:pt x="141" y="27"/>
                  </a:moveTo>
                  <a:cubicBezTo>
                    <a:pt x="141" y="26"/>
                    <a:pt x="141" y="26"/>
                    <a:pt x="140" y="25"/>
                  </a:cubicBezTo>
                  <a:cubicBezTo>
                    <a:pt x="141" y="26"/>
                    <a:pt x="141" y="27"/>
                    <a:pt x="141" y="27"/>
                  </a:cubicBezTo>
                  <a:cubicBezTo>
                    <a:pt x="141" y="28"/>
                    <a:pt x="141" y="28"/>
                    <a:pt x="141" y="28"/>
                  </a:cubicBezTo>
                  <a:cubicBezTo>
                    <a:pt x="141" y="28"/>
                    <a:pt x="141" y="28"/>
                    <a:pt x="141" y="28"/>
                  </a:cubicBezTo>
                  <a:cubicBezTo>
                    <a:pt x="141" y="40"/>
                    <a:pt x="136" y="48"/>
                    <a:pt x="132" y="56"/>
                  </a:cubicBezTo>
                  <a:cubicBezTo>
                    <a:pt x="128" y="64"/>
                    <a:pt x="123" y="72"/>
                    <a:pt x="123" y="84"/>
                  </a:cubicBezTo>
                  <a:cubicBezTo>
                    <a:pt x="125" y="77"/>
                    <a:pt x="128" y="71"/>
                    <a:pt x="131" y="66"/>
                  </a:cubicBezTo>
                  <a:cubicBezTo>
                    <a:pt x="138" y="54"/>
                    <a:pt x="144" y="43"/>
                    <a:pt x="141" y="27"/>
                  </a:cubicBezTo>
                  <a:close/>
                  <a:moveTo>
                    <a:pt x="145" y="98"/>
                  </a:moveTo>
                  <a:cubicBezTo>
                    <a:pt x="142" y="95"/>
                    <a:pt x="139" y="95"/>
                    <a:pt x="136" y="96"/>
                  </a:cubicBezTo>
                  <a:cubicBezTo>
                    <a:pt x="138" y="96"/>
                    <a:pt x="140" y="97"/>
                    <a:pt x="141" y="97"/>
                  </a:cubicBezTo>
                  <a:cubicBezTo>
                    <a:pt x="143" y="98"/>
                    <a:pt x="144" y="98"/>
                    <a:pt x="145" y="98"/>
                  </a:cubicBezTo>
                  <a:close/>
                  <a:moveTo>
                    <a:pt x="132" y="100"/>
                  </a:moveTo>
                  <a:cubicBezTo>
                    <a:pt x="142" y="100"/>
                    <a:pt x="142" y="100"/>
                    <a:pt x="142" y="100"/>
                  </a:cubicBezTo>
                  <a:cubicBezTo>
                    <a:pt x="143" y="100"/>
                    <a:pt x="143" y="100"/>
                    <a:pt x="143" y="100"/>
                  </a:cubicBezTo>
                  <a:cubicBezTo>
                    <a:pt x="146" y="102"/>
                    <a:pt x="146" y="108"/>
                    <a:pt x="146" y="113"/>
                  </a:cubicBezTo>
                  <a:cubicBezTo>
                    <a:pt x="146" y="114"/>
                    <a:pt x="146" y="114"/>
                    <a:pt x="146" y="114"/>
                  </a:cubicBezTo>
                  <a:cubicBezTo>
                    <a:pt x="145" y="114"/>
                    <a:pt x="145" y="114"/>
                    <a:pt x="145" y="114"/>
                  </a:cubicBezTo>
                  <a:cubicBezTo>
                    <a:pt x="138" y="115"/>
                    <a:pt x="132" y="112"/>
                    <a:pt x="130" y="108"/>
                  </a:cubicBezTo>
                  <a:cubicBezTo>
                    <a:pt x="129" y="105"/>
                    <a:pt x="129" y="102"/>
                    <a:pt x="132" y="100"/>
                  </a:cubicBezTo>
                  <a:close/>
                  <a:moveTo>
                    <a:pt x="142" y="101"/>
                  </a:moveTo>
                  <a:cubicBezTo>
                    <a:pt x="133" y="101"/>
                    <a:pt x="133" y="101"/>
                    <a:pt x="133" y="101"/>
                  </a:cubicBezTo>
                  <a:cubicBezTo>
                    <a:pt x="131" y="103"/>
                    <a:pt x="130" y="105"/>
                    <a:pt x="131" y="107"/>
                  </a:cubicBezTo>
                  <a:cubicBezTo>
                    <a:pt x="133" y="111"/>
                    <a:pt x="138" y="113"/>
                    <a:pt x="144" y="112"/>
                  </a:cubicBezTo>
                  <a:cubicBezTo>
                    <a:pt x="145" y="106"/>
                    <a:pt x="144" y="103"/>
                    <a:pt x="142" y="101"/>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8" name="Forma libre 51"/>
            <p:cNvSpPr>
              <a:spLocks noEditPoints="1"/>
            </p:cNvSpPr>
            <p:nvPr/>
          </p:nvSpPr>
          <p:spPr bwMode="auto">
            <a:xfrm>
              <a:off x="4205288" y="5753100"/>
              <a:ext cx="303213" cy="344488"/>
            </a:xfrm>
            <a:custGeom>
              <a:avLst/>
              <a:gdLst>
                <a:gd name="T0" fmla="*/ 47 w 135"/>
                <a:gd name="T1" fmla="*/ 133 h 153"/>
                <a:gd name="T2" fmla="*/ 91 w 135"/>
                <a:gd name="T3" fmla="*/ 114 h 153"/>
                <a:gd name="T4" fmla="*/ 47 w 135"/>
                <a:gd name="T5" fmla="*/ 138 h 153"/>
                <a:gd name="T6" fmla="*/ 0 w 135"/>
                <a:gd name="T7" fmla="*/ 124 h 153"/>
                <a:gd name="T8" fmla="*/ 4 w 135"/>
                <a:gd name="T9" fmla="*/ 133 h 153"/>
                <a:gd name="T10" fmla="*/ 97 w 135"/>
                <a:gd name="T11" fmla="*/ 109 h 153"/>
                <a:gd name="T12" fmla="*/ 100 w 135"/>
                <a:gd name="T13" fmla="*/ 94 h 153"/>
                <a:gd name="T14" fmla="*/ 125 w 135"/>
                <a:gd name="T15" fmla="*/ 22 h 153"/>
                <a:gd name="T16" fmla="*/ 101 w 135"/>
                <a:gd name="T17" fmla="*/ 15 h 153"/>
                <a:gd name="T18" fmla="*/ 114 w 135"/>
                <a:gd name="T19" fmla="*/ 5 h 153"/>
                <a:gd name="T20" fmla="*/ 132 w 135"/>
                <a:gd name="T21" fmla="*/ 30 h 153"/>
                <a:gd name="T22" fmla="*/ 107 w 135"/>
                <a:gd name="T23" fmla="*/ 106 h 153"/>
                <a:gd name="T24" fmla="*/ 100 w 135"/>
                <a:gd name="T25" fmla="*/ 137 h 153"/>
                <a:gd name="T26" fmla="*/ 95 w 135"/>
                <a:gd name="T27" fmla="*/ 113 h 153"/>
                <a:gd name="T28" fmla="*/ 47 w 135"/>
                <a:gd name="T29" fmla="*/ 133 h 153"/>
                <a:gd name="T30" fmla="*/ 102 w 135"/>
                <a:gd name="T31" fmla="*/ 107 h 153"/>
                <a:gd name="T32" fmla="*/ 128 w 135"/>
                <a:gd name="T33" fmla="*/ 36 h 153"/>
                <a:gd name="T34" fmla="*/ 102 w 135"/>
                <a:gd name="T35" fmla="*/ 107 h 153"/>
                <a:gd name="T36" fmla="*/ 114 w 135"/>
                <a:gd name="T37" fmla="*/ 110 h 153"/>
                <a:gd name="T38" fmla="*/ 118 w 135"/>
                <a:gd name="T39" fmla="*/ 128 h 153"/>
                <a:gd name="T40" fmla="*/ 114 w 135"/>
                <a:gd name="T41" fmla="*/ 110 h 153"/>
                <a:gd name="T42" fmla="*/ 104 w 135"/>
                <a:gd name="T43" fmla="*/ 110 h 153"/>
                <a:gd name="T44" fmla="*/ 102 w 135"/>
                <a:gd name="T45" fmla="*/ 131 h 153"/>
                <a:gd name="T46" fmla="*/ 115 w 135"/>
                <a:gd name="T47" fmla="*/ 133 h 153"/>
                <a:gd name="T48" fmla="*/ 104 w 135"/>
                <a:gd name="T49" fmla="*/ 11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53">
                  <a:moveTo>
                    <a:pt x="47" y="133"/>
                  </a:moveTo>
                  <a:cubicBezTo>
                    <a:pt x="62" y="133"/>
                    <a:pt x="76" y="119"/>
                    <a:pt x="91" y="114"/>
                  </a:cubicBezTo>
                  <a:cubicBezTo>
                    <a:pt x="82" y="120"/>
                    <a:pt x="63" y="134"/>
                    <a:pt x="47" y="138"/>
                  </a:cubicBezTo>
                  <a:cubicBezTo>
                    <a:pt x="28" y="143"/>
                    <a:pt x="0" y="144"/>
                    <a:pt x="0" y="124"/>
                  </a:cubicBezTo>
                  <a:cubicBezTo>
                    <a:pt x="6" y="123"/>
                    <a:pt x="1" y="132"/>
                    <a:pt x="4" y="133"/>
                  </a:cubicBezTo>
                  <a:cubicBezTo>
                    <a:pt x="38" y="148"/>
                    <a:pt x="65" y="113"/>
                    <a:pt x="97" y="109"/>
                  </a:cubicBezTo>
                  <a:cubicBezTo>
                    <a:pt x="98" y="104"/>
                    <a:pt x="100" y="100"/>
                    <a:pt x="100" y="94"/>
                  </a:cubicBezTo>
                  <a:cubicBezTo>
                    <a:pt x="109" y="85"/>
                    <a:pt x="131" y="46"/>
                    <a:pt x="125" y="22"/>
                  </a:cubicBezTo>
                  <a:cubicBezTo>
                    <a:pt x="123" y="12"/>
                    <a:pt x="109" y="0"/>
                    <a:pt x="101" y="15"/>
                  </a:cubicBezTo>
                  <a:cubicBezTo>
                    <a:pt x="97" y="9"/>
                    <a:pt x="107" y="4"/>
                    <a:pt x="114" y="5"/>
                  </a:cubicBezTo>
                  <a:cubicBezTo>
                    <a:pt x="125" y="6"/>
                    <a:pt x="131" y="18"/>
                    <a:pt x="132" y="30"/>
                  </a:cubicBezTo>
                  <a:cubicBezTo>
                    <a:pt x="135" y="56"/>
                    <a:pt x="111" y="90"/>
                    <a:pt x="107" y="106"/>
                  </a:cubicBezTo>
                  <a:cubicBezTo>
                    <a:pt x="133" y="105"/>
                    <a:pt x="126" y="153"/>
                    <a:pt x="100" y="137"/>
                  </a:cubicBezTo>
                  <a:cubicBezTo>
                    <a:pt x="97" y="130"/>
                    <a:pt x="98" y="120"/>
                    <a:pt x="95" y="113"/>
                  </a:cubicBezTo>
                  <a:cubicBezTo>
                    <a:pt x="78" y="113"/>
                    <a:pt x="63" y="127"/>
                    <a:pt x="47" y="133"/>
                  </a:cubicBezTo>
                  <a:close/>
                  <a:moveTo>
                    <a:pt x="102" y="107"/>
                  </a:moveTo>
                  <a:cubicBezTo>
                    <a:pt x="112" y="84"/>
                    <a:pt x="130" y="63"/>
                    <a:pt x="128" y="36"/>
                  </a:cubicBezTo>
                  <a:cubicBezTo>
                    <a:pt x="126" y="65"/>
                    <a:pt x="105" y="83"/>
                    <a:pt x="102" y="107"/>
                  </a:cubicBezTo>
                  <a:close/>
                  <a:moveTo>
                    <a:pt x="114" y="110"/>
                  </a:moveTo>
                  <a:cubicBezTo>
                    <a:pt x="117" y="118"/>
                    <a:pt x="121" y="121"/>
                    <a:pt x="118" y="128"/>
                  </a:cubicBezTo>
                  <a:cubicBezTo>
                    <a:pt x="128" y="125"/>
                    <a:pt x="119" y="112"/>
                    <a:pt x="114" y="110"/>
                  </a:cubicBezTo>
                  <a:close/>
                  <a:moveTo>
                    <a:pt x="104" y="110"/>
                  </a:moveTo>
                  <a:cubicBezTo>
                    <a:pt x="100" y="114"/>
                    <a:pt x="100" y="125"/>
                    <a:pt x="102" y="131"/>
                  </a:cubicBezTo>
                  <a:cubicBezTo>
                    <a:pt x="108" y="132"/>
                    <a:pt x="110" y="135"/>
                    <a:pt x="115" y="133"/>
                  </a:cubicBezTo>
                  <a:cubicBezTo>
                    <a:pt x="120" y="121"/>
                    <a:pt x="114" y="111"/>
                    <a:pt x="104" y="110"/>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sp>
          <p:nvSpPr>
            <p:cNvPr id="109" name="Forma libre 52"/>
            <p:cNvSpPr>
              <a:spLocks noEditPoints="1"/>
            </p:cNvSpPr>
            <p:nvPr/>
          </p:nvSpPr>
          <p:spPr bwMode="auto">
            <a:xfrm>
              <a:off x="4202113" y="5762625"/>
              <a:ext cx="306388" cy="311150"/>
            </a:xfrm>
            <a:custGeom>
              <a:avLst/>
              <a:gdLst>
                <a:gd name="T0" fmla="*/ 0 w 136"/>
                <a:gd name="T1" fmla="*/ 120 h 138"/>
                <a:gd name="T2" fmla="*/ 4 w 136"/>
                <a:gd name="T3" fmla="*/ 120 h 138"/>
                <a:gd name="T4" fmla="*/ 23 w 136"/>
                <a:gd name="T5" fmla="*/ 132 h 138"/>
                <a:gd name="T6" fmla="*/ 97 w 136"/>
                <a:gd name="T7" fmla="*/ 104 h 138"/>
                <a:gd name="T8" fmla="*/ 100 w 136"/>
                <a:gd name="T9" fmla="*/ 90 h 138"/>
                <a:gd name="T10" fmla="*/ 103 w 136"/>
                <a:gd name="T11" fmla="*/ 11 h 138"/>
                <a:gd name="T12" fmla="*/ 101 w 136"/>
                <a:gd name="T13" fmla="*/ 6 h 138"/>
                <a:gd name="T14" fmla="*/ 134 w 136"/>
                <a:gd name="T15" fmla="*/ 26 h 138"/>
                <a:gd name="T16" fmla="*/ 125 w 136"/>
                <a:gd name="T17" fmla="*/ 119 h 138"/>
                <a:gd name="T18" fmla="*/ 100 w 136"/>
                <a:gd name="T19" fmla="*/ 133 h 138"/>
                <a:gd name="T20" fmla="*/ 96 w 136"/>
                <a:gd name="T21" fmla="*/ 110 h 138"/>
                <a:gd name="T22" fmla="*/ 87 w 136"/>
                <a:gd name="T23" fmla="*/ 115 h 138"/>
                <a:gd name="T24" fmla="*/ 5 w 136"/>
                <a:gd name="T25" fmla="*/ 129 h 138"/>
                <a:gd name="T26" fmla="*/ 48 w 136"/>
                <a:gd name="T27" fmla="*/ 134 h 138"/>
                <a:gd name="T28" fmla="*/ 48 w 136"/>
                <a:gd name="T29" fmla="*/ 129 h 138"/>
                <a:gd name="T30" fmla="*/ 65 w 136"/>
                <a:gd name="T31" fmla="*/ 120 h 138"/>
                <a:gd name="T32" fmla="*/ 97 w 136"/>
                <a:gd name="T33" fmla="*/ 108 h 138"/>
                <a:gd name="T34" fmla="*/ 97 w 136"/>
                <a:gd name="T35" fmla="*/ 109 h 138"/>
                <a:gd name="T36" fmla="*/ 111 w 136"/>
                <a:gd name="T37" fmla="*/ 135 h 138"/>
                <a:gd name="T38" fmla="*/ 118 w 136"/>
                <a:gd name="T39" fmla="*/ 125 h 138"/>
                <a:gd name="T40" fmla="*/ 117 w 136"/>
                <a:gd name="T41" fmla="*/ 129 h 138"/>
                <a:gd name="T42" fmla="*/ 108 w 136"/>
                <a:gd name="T43" fmla="*/ 129 h 138"/>
                <a:gd name="T44" fmla="*/ 103 w 136"/>
                <a:gd name="T45" fmla="*/ 128 h 138"/>
                <a:gd name="T46" fmla="*/ 105 w 136"/>
                <a:gd name="T47" fmla="*/ 105 h 138"/>
                <a:gd name="T48" fmla="*/ 118 w 136"/>
                <a:gd name="T49" fmla="*/ 124 h 138"/>
                <a:gd name="T50" fmla="*/ 114 w 136"/>
                <a:gd name="T51" fmla="*/ 105 h 138"/>
                <a:gd name="T52" fmla="*/ 108 w 136"/>
                <a:gd name="T53" fmla="*/ 102 h 138"/>
                <a:gd name="T54" fmla="*/ 115 w 136"/>
                <a:gd name="T55" fmla="*/ 82 h 138"/>
                <a:gd name="T56" fmla="*/ 102 w 136"/>
                <a:gd name="T57" fmla="*/ 7 h 138"/>
                <a:gd name="T58" fmla="*/ 127 w 136"/>
                <a:gd name="T59" fmla="*/ 18 h 138"/>
                <a:gd name="T60" fmla="*/ 98 w 136"/>
                <a:gd name="T61" fmla="*/ 105 h 138"/>
                <a:gd name="T62" fmla="*/ 23 w 136"/>
                <a:gd name="T63" fmla="*/ 133 h 138"/>
                <a:gd name="T64" fmla="*/ 104 w 136"/>
                <a:gd name="T65" fmla="*/ 127 h 138"/>
                <a:gd name="T66" fmla="*/ 115 w 136"/>
                <a:gd name="T67" fmla="*/ 113 h 138"/>
                <a:gd name="T68" fmla="*/ 89 w 136"/>
                <a:gd name="T69" fmla="*/ 110 h 138"/>
                <a:gd name="T70" fmla="*/ 74 w 136"/>
                <a:gd name="T71" fmla="*/ 118 h 138"/>
                <a:gd name="T72" fmla="*/ 4 w 136"/>
                <a:gd name="T73" fmla="*/ 127 h 138"/>
                <a:gd name="T74" fmla="*/ 2 w 136"/>
                <a:gd name="T75" fmla="*/ 121 h 138"/>
                <a:gd name="T76" fmla="*/ 120 w 136"/>
                <a:gd name="T77" fmla="*/ 123 h 138"/>
                <a:gd name="T78" fmla="*/ 102 w 136"/>
                <a:gd name="T79" fmla="*/ 108 h 138"/>
                <a:gd name="T80" fmla="*/ 128 w 136"/>
                <a:gd name="T81" fmla="*/ 32 h 138"/>
                <a:gd name="T82" fmla="*/ 104 w 136"/>
                <a:gd name="T83" fmla="*/ 103 h 138"/>
                <a:gd name="T84" fmla="*/ 116 w 136"/>
                <a:gd name="T85" fmla="*/ 72 h 138"/>
                <a:gd name="T86" fmla="*/ 128 w 136"/>
                <a:gd name="T87" fmla="*/ 4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 h="138">
                  <a:moveTo>
                    <a:pt x="26" y="138"/>
                  </a:moveTo>
                  <a:cubicBezTo>
                    <a:pt x="16" y="138"/>
                    <a:pt x="9" y="136"/>
                    <a:pt x="5" y="131"/>
                  </a:cubicBezTo>
                  <a:cubicBezTo>
                    <a:pt x="2" y="129"/>
                    <a:pt x="0" y="125"/>
                    <a:pt x="0" y="120"/>
                  </a:cubicBezTo>
                  <a:cubicBezTo>
                    <a:pt x="0" y="120"/>
                    <a:pt x="0" y="120"/>
                    <a:pt x="0" y="120"/>
                  </a:cubicBezTo>
                  <a:cubicBezTo>
                    <a:pt x="1" y="119"/>
                    <a:pt x="1" y="119"/>
                    <a:pt x="1" y="119"/>
                  </a:cubicBezTo>
                  <a:cubicBezTo>
                    <a:pt x="2" y="119"/>
                    <a:pt x="3" y="119"/>
                    <a:pt x="4" y="120"/>
                  </a:cubicBezTo>
                  <a:cubicBezTo>
                    <a:pt x="5" y="121"/>
                    <a:pt x="5" y="123"/>
                    <a:pt x="5" y="124"/>
                  </a:cubicBezTo>
                  <a:cubicBezTo>
                    <a:pt x="5" y="126"/>
                    <a:pt x="5" y="128"/>
                    <a:pt x="6" y="128"/>
                  </a:cubicBezTo>
                  <a:cubicBezTo>
                    <a:pt x="11" y="131"/>
                    <a:pt x="17" y="132"/>
                    <a:pt x="23" y="132"/>
                  </a:cubicBezTo>
                  <a:cubicBezTo>
                    <a:pt x="37" y="132"/>
                    <a:pt x="49" y="125"/>
                    <a:pt x="63" y="118"/>
                  </a:cubicBezTo>
                  <a:cubicBezTo>
                    <a:pt x="74" y="112"/>
                    <a:pt x="85" y="106"/>
                    <a:pt x="97" y="104"/>
                  </a:cubicBezTo>
                  <a:cubicBezTo>
                    <a:pt x="97" y="104"/>
                    <a:pt x="97" y="104"/>
                    <a:pt x="97" y="104"/>
                  </a:cubicBezTo>
                  <a:cubicBezTo>
                    <a:pt x="99" y="100"/>
                    <a:pt x="100" y="96"/>
                    <a:pt x="100" y="90"/>
                  </a:cubicBezTo>
                  <a:cubicBezTo>
                    <a:pt x="100" y="90"/>
                    <a:pt x="100" y="90"/>
                    <a:pt x="100" y="90"/>
                  </a:cubicBezTo>
                  <a:cubicBezTo>
                    <a:pt x="100" y="90"/>
                    <a:pt x="100" y="90"/>
                    <a:pt x="100" y="90"/>
                  </a:cubicBezTo>
                  <a:cubicBezTo>
                    <a:pt x="109" y="81"/>
                    <a:pt x="132" y="42"/>
                    <a:pt x="125" y="18"/>
                  </a:cubicBezTo>
                  <a:cubicBezTo>
                    <a:pt x="124" y="12"/>
                    <a:pt x="117" y="4"/>
                    <a:pt x="111" y="4"/>
                  </a:cubicBezTo>
                  <a:cubicBezTo>
                    <a:pt x="108" y="4"/>
                    <a:pt x="105" y="7"/>
                    <a:pt x="103" y="11"/>
                  </a:cubicBezTo>
                  <a:cubicBezTo>
                    <a:pt x="102" y="12"/>
                    <a:pt x="102" y="12"/>
                    <a:pt x="102" y="12"/>
                  </a:cubicBezTo>
                  <a:cubicBezTo>
                    <a:pt x="101" y="11"/>
                    <a:pt x="101" y="11"/>
                    <a:pt x="101" y="11"/>
                  </a:cubicBezTo>
                  <a:cubicBezTo>
                    <a:pt x="100" y="9"/>
                    <a:pt x="100" y="8"/>
                    <a:pt x="101" y="6"/>
                  </a:cubicBezTo>
                  <a:cubicBezTo>
                    <a:pt x="103" y="2"/>
                    <a:pt x="109" y="0"/>
                    <a:pt x="114" y="0"/>
                  </a:cubicBezTo>
                  <a:cubicBezTo>
                    <a:pt x="114" y="0"/>
                    <a:pt x="114" y="0"/>
                    <a:pt x="115" y="0"/>
                  </a:cubicBezTo>
                  <a:cubicBezTo>
                    <a:pt x="127" y="1"/>
                    <a:pt x="133" y="14"/>
                    <a:pt x="134" y="26"/>
                  </a:cubicBezTo>
                  <a:cubicBezTo>
                    <a:pt x="136" y="44"/>
                    <a:pt x="125" y="66"/>
                    <a:pt x="117" y="83"/>
                  </a:cubicBezTo>
                  <a:cubicBezTo>
                    <a:pt x="113" y="90"/>
                    <a:pt x="110" y="96"/>
                    <a:pt x="109" y="101"/>
                  </a:cubicBezTo>
                  <a:cubicBezTo>
                    <a:pt x="120" y="101"/>
                    <a:pt x="125" y="110"/>
                    <a:pt x="125" y="119"/>
                  </a:cubicBezTo>
                  <a:cubicBezTo>
                    <a:pt x="125" y="128"/>
                    <a:pt x="120" y="137"/>
                    <a:pt x="111" y="137"/>
                  </a:cubicBezTo>
                  <a:cubicBezTo>
                    <a:pt x="107" y="137"/>
                    <a:pt x="104" y="136"/>
                    <a:pt x="100" y="134"/>
                  </a:cubicBezTo>
                  <a:cubicBezTo>
                    <a:pt x="100" y="133"/>
                    <a:pt x="100" y="133"/>
                    <a:pt x="100" y="133"/>
                  </a:cubicBezTo>
                  <a:cubicBezTo>
                    <a:pt x="100" y="133"/>
                    <a:pt x="100" y="133"/>
                    <a:pt x="100" y="133"/>
                  </a:cubicBezTo>
                  <a:cubicBezTo>
                    <a:pt x="98" y="130"/>
                    <a:pt x="98" y="125"/>
                    <a:pt x="97" y="120"/>
                  </a:cubicBezTo>
                  <a:cubicBezTo>
                    <a:pt x="97" y="116"/>
                    <a:pt x="97" y="113"/>
                    <a:pt x="96" y="110"/>
                  </a:cubicBezTo>
                  <a:cubicBezTo>
                    <a:pt x="95" y="110"/>
                    <a:pt x="95" y="110"/>
                    <a:pt x="94" y="110"/>
                  </a:cubicBezTo>
                  <a:cubicBezTo>
                    <a:pt x="92" y="111"/>
                    <a:pt x="92" y="111"/>
                    <a:pt x="92" y="111"/>
                  </a:cubicBezTo>
                  <a:cubicBezTo>
                    <a:pt x="91" y="112"/>
                    <a:pt x="89" y="113"/>
                    <a:pt x="87" y="115"/>
                  </a:cubicBezTo>
                  <a:cubicBezTo>
                    <a:pt x="77" y="121"/>
                    <a:pt x="61" y="132"/>
                    <a:pt x="48" y="135"/>
                  </a:cubicBezTo>
                  <a:cubicBezTo>
                    <a:pt x="41" y="137"/>
                    <a:pt x="33" y="138"/>
                    <a:pt x="26" y="138"/>
                  </a:cubicBezTo>
                  <a:close/>
                  <a:moveTo>
                    <a:pt x="5" y="129"/>
                  </a:moveTo>
                  <a:cubicBezTo>
                    <a:pt x="5" y="130"/>
                    <a:pt x="5" y="130"/>
                    <a:pt x="6" y="130"/>
                  </a:cubicBezTo>
                  <a:cubicBezTo>
                    <a:pt x="10" y="134"/>
                    <a:pt x="17" y="137"/>
                    <a:pt x="26" y="137"/>
                  </a:cubicBezTo>
                  <a:cubicBezTo>
                    <a:pt x="33" y="137"/>
                    <a:pt x="41" y="135"/>
                    <a:pt x="48" y="134"/>
                  </a:cubicBezTo>
                  <a:cubicBezTo>
                    <a:pt x="61" y="130"/>
                    <a:pt x="76" y="120"/>
                    <a:pt x="86" y="114"/>
                  </a:cubicBezTo>
                  <a:cubicBezTo>
                    <a:pt x="82" y="115"/>
                    <a:pt x="78" y="117"/>
                    <a:pt x="75" y="119"/>
                  </a:cubicBezTo>
                  <a:cubicBezTo>
                    <a:pt x="66" y="124"/>
                    <a:pt x="57" y="129"/>
                    <a:pt x="48" y="129"/>
                  </a:cubicBezTo>
                  <a:cubicBezTo>
                    <a:pt x="44" y="129"/>
                    <a:pt x="44" y="129"/>
                    <a:pt x="44" y="129"/>
                  </a:cubicBezTo>
                  <a:cubicBezTo>
                    <a:pt x="48" y="128"/>
                    <a:pt x="48" y="128"/>
                    <a:pt x="48" y="128"/>
                  </a:cubicBezTo>
                  <a:cubicBezTo>
                    <a:pt x="54" y="126"/>
                    <a:pt x="59" y="123"/>
                    <a:pt x="65" y="120"/>
                  </a:cubicBezTo>
                  <a:cubicBezTo>
                    <a:pt x="75" y="114"/>
                    <a:pt x="85" y="108"/>
                    <a:pt x="96" y="108"/>
                  </a:cubicBezTo>
                  <a:cubicBezTo>
                    <a:pt x="96" y="108"/>
                    <a:pt x="96" y="108"/>
                    <a:pt x="96" y="108"/>
                  </a:cubicBezTo>
                  <a:cubicBezTo>
                    <a:pt x="97" y="108"/>
                    <a:pt x="97" y="108"/>
                    <a:pt x="97" y="108"/>
                  </a:cubicBezTo>
                  <a:cubicBezTo>
                    <a:pt x="97" y="108"/>
                    <a:pt x="97" y="108"/>
                    <a:pt x="97" y="108"/>
                  </a:cubicBezTo>
                  <a:cubicBezTo>
                    <a:pt x="97" y="108"/>
                    <a:pt x="97" y="108"/>
                    <a:pt x="97" y="108"/>
                  </a:cubicBezTo>
                  <a:cubicBezTo>
                    <a:pt x="97" y="109"/>
                    <a:pt x="97" y="109"/>
                    <a:pt x="97" y="109"/>
                  </a:cubicBezTo>
                  <a:cubicBezTo>
                    <a:pt x="98" y="112"/>
                    <a:pt x="99" y="116"/>
                    <a:pt x="99" y="120"/>
                  </a:cubicBezTo>
                  <a:cubicBezTo>
                    <a:pt x="99" y="124"/>
                    <a:pt x="100" y="129"/>
                    <a:pt x="101" y="132"/>
                  </a:cubicBezTo>
                  <a:cubicBezTo>
                    <a:pt x="104" y="134"/>
                    <a:pt x="108" y="135"/>
                    <a:pt x="111" y="135"/>
                  </a:cubicBezTo>
                  <a:cubicBezTo>
                    <a:pt x="118" y="135"/>
                    <a:pt x="122" y="129"/>
                    <a:pt x="123" y="123"/>
                  </a:cubicBezTo>
                  <a:cubicBezTo>
                    <a:pt x="122" y="124"/>
                    <a:pt x="121" y="125"/>
                    <a:pt x="119" y="125"/>
                  </a:cubicBezTo>
                  <a:cubicBezTo>
                    <a:pt x="118" y="125"/>
                    <a:pt x="118" y="125"/>
                    <a:pt x="118" y="125"/>
                  </a:cubicBezTo>
                  <a:cubicBezTo>
                    <a:pt x="118" y="127"/>
                    <a:pt x="117" y="128"/>
                    <a:pt x="117" y="129"/>
                  </a:cubicBezTo>
                  <a:cubicBezTo>
                    <a:pt x="117" y="129"/>
                    <a:pt x="117" y="129"/>
                    <a:pt x="117" y="129"/>
                  </a:cubicBezTo>
                  <a:cubicBezTo>
                    <a:pt x="117" y="129"/>
                    <a:pt x="117" y="129"/>
                    <a:pt x="117" y="129"/>
                  </a:cubicBezTo>
                  <a:cubicBezTo>
                    <a:pt x="115" y="130"/>
                    <a:pt x="114" y="130"/>
                    <a:pt x="113" y="130"/>
                  </a:cubicBezTo>
                  <a:cubicBezTo>
                    <a:pt x="113" y="130"/>
                    <a:pt x="113" y="130"/>
                    <a:pt x="113" y="130"/>
                  </a:cubicBezTo>
                  <a:cubicBezTo>
                    <a:pt x="111" y="130"/>
                    <a:pt x="109" y="130"/>
                    <a:pt x="108" y="129"/>
                  </a:cubicBezTo>
                  <a:cubicBezTo>
                    <a:pt x="106" y="129"/>
                    <a:pt x="105" y="128"/>
                    <a:pt x="103" y="128"/>
                  </a:cubicBezTo>
                  <a:cubicBezTo>
                    <a:pt x="103" y="128"/>
                    <a:pt x="103" y="128"/>
                    <a:pt x="103" y="128"/>
                  </a:cubicBezTo>
                  <a:cubicBezTo>
                    <a:pt x="103" y="128"/>
                    <a:pt x="103" y="128"/>
                    <a:pt x="103" y="128"/>
                  </a:cubicBezTo>
                  <a:cubicBezTo>
                    <a:pt x="100" y="122"/>
                    <a:pt x="100" y="110"/>
                    <a:pt x="104" y="105"/>
                  </a:cubicBezTo>
                  <a:cubicBezTo>
                    <a:pt x="105" y="105"/>
                    <a:pt x="105" y="105"/>
                    <a:pt x="105" y="105"/>
                  </a:cubicBezTo>
                  <a:cubicBezTo>
                    <a:pt x="105" y="105"/>
                    <a:pt x="105" y="105"/>
                    <a:pt x="105" y="105"/>
                  </a:cubicBezTo>
                  <a:cubicBezTo>
                    <a:pt x="110" y="106"/>
                    <a:pt x="114" y="108"/>
                    <a:pt x="116" y="112"/>
                  </a:cubicBezTo>
                  <a:cubicBezTo>
                    <a:pt x="118" y="116"/>
                    <a:pt x="119" y="120"/>
                    <a:pt x="118" y="124"/>
                  </a:cubicBezTo>
                  <a:cubicBezTo>
                    <a:pt x="118" y="124"/>
                    <a:pt x="118" y="124"/>
                    <a:pt x="118" y="124"/>
                  </a:cubicBezTo>
                  <a:cubicBezTo>
                    <a:pt x="121" y="119"/>
                    <a:pt x="119" y="116"/>
                    <a:pt x="117" y="112"/>
                  </a:cubicBezTo>
                  <a:cubicBezTo>
                    <a:pt x="116" y="110"/>
                    <a:pt x="115" y="109"/>
                    <a:pt x="114" y="106"/>
                  </a:cubicBezTo>
                  <a:cubicBezTo>
                    <a:pt x="114" y="105"/>
                    <a:pt x="114" y="105"/>
                    <a:pt x="114" y="105"/>
                  </a:cubicBezTo>
                  <a:cubicBezTo>
                    <a:pt x="115" y="105"/>
                    <a:pt x="115" y="105"/>
                    <a:pt x="115" y="105"/>
                  </a:cubicBezTo>
                  <a:cubicBezTo>
                    <a:pt x="117" y="106"/>
                    <a:pt x="121" y="109"/>
                    <a:pt x="123" y="113"/>
                  </a:cubicBezTo>
                  <a:cubicBezTo>
                    <a:pt x="121" y="107"/>
                    <a:pt x="116" y="102"/>
                    <a:pt x="108" y="102"/>
                  </a:cubicBezTo>
                  <a:cubicBezTo>
                    <a:pt x="107" y="102"/>
                    <a:pt x="107" y="102"/>
                    <a:pt x="107" y="102"/>
                  </a:cubicBezTo>
                  <a:cubicBezTo>
                    <a:pt x="107" y="101"/>
                    <a:pt x="107" y="101"/>
                    <a:pt x="107" y="101"/>
                  </a:cubicBezTo>
                  <a:cubicBezTo>
                    <a:pt x="108" y="97"/>
                    <a:pt x="112" y="90"/>
                    <a:pt x="115" y="82"/>
                  </a:cubicBezTo>
                  <a:cubicBezTo>
                    <a:pt x="124" y="65"/>
                    <a:pt x="134" y="44"/>
                    <a:pt x="133" y="26"/>
                  </a:cubicBezTo>
                  <a:cubicBezTo>
                    <a:pt x="131" y="15"/>
                    <a:pt x="126" y="3"/>
                    <a:pt x="115" y="2"/>
                  </a:cubicBezTo>
                  <a:cubicBezTo>
                    <a:pt x="110" y="1"/>
                    <a:pt x="104" y="4"/>
                    <a:pt x="102" y="7"/>
                  </a:cubicBezTo>
                  <a:cubicBezTo>
                    <a:pt x="102" y="7"/>
                    <a:pt x="102" y="8"/>
                    <a:pt x="102" y="9"/>
                  </a:cubicBezTo>
                  <a:cubicBezTo>
                    <a:pt x="105" y="4"/>
                    <a:pt x="109" y="3"/>
                    <a:pt x="111" y="3"/>
                  </a:cubicBezTo>
                  <a:cubicBezTo>
                    <a:pt x="118" y="3"/>
                    <a:pt x="125" y="11"/>
                    <a:pt x="127" y="18"/>
                  </a:cubicBezTo>
                  <a:cubicBezTo>
                    <a:pt x="133" y="42"/>
                    <a:pt x="110" y="81"/>
                    <a:pt x="101" y="91"/>
                  </a:cubicBezTo>
                  <a:cubicBezTo>
                    <a:pt x="102" y="96"/>
                    <a:pt x="100" y="100"/>
                    <a:pt x="99" y="104"/>
                  </a:cubicBezTo>
                  <a:cubicBezTo>
                    <a:pt x="98" y="105"/>
                    <a:pt x="98" y="105"/>
                    <a:pt x="98" y="105"/>
                  </a:cubicBezTo>
                  <a:cubicBezTo>
                    <a:pt x="98" y="105"/>
                    <a:pt x="98" y="105"/>
                    <a:pt x="98" y="105"/>
                  </a:cubicBezTo>
                  <a:cubicBezTo>
                    <a:pt x="86" y="107"/>
                    <a:pt x="75" y="113"/>
                    <a:pt x="64" y="119"/>
                  </a:cubicBezTo>
                  <a:cubicBezTo>
                    <a:pt x="51" y="126"/>
                    <a:pt x="37" y="133"/>
                    <a:pt x="23" y="133"/>
                  </a:cubicBezTo>
                  <a:cubicBezTo>
                    <a:pt x="17" y="133"/>
                    <a:pt x="11" y="132"/>
                    <a:pt x="5" y="129"/>
                  </a:cubicBezTo>
                  <a:cubicBezTo>
                    <a:pt x="5" y="129"/>
                    <a:pt x="5" y="129"/>
                    <a:pt x="5" y="129"/>
                  </a:cubicBezTo>
                  <a:close/>
                  <a:moveTo>
                    <a:pt x="104" y="127"/>
                  </a:moveTo>
                  <a:cubicBezTo>
                    <a:pt x="106" y="127"/>
                    <a:pt x="107" y="127"/>
                    <a:pt x="108" y="128"/>
                  </a:cubicBezTo>
                  <a:cubicBezTo>
                    <a:pt x="111" y="129"/>
                    <a:pt x="113" y="129"/>
                    <a:pt x="116" y="128"/>
                  </a:cubicBezTo>
                  <a:cubicBezTo>
                    <a:pt x="118" y="123"/>
                    <a:pt x="118" y="117"/>
                    <a:pt x="115" y="113"/>
                  </a:cubicBezTo>
                  <a:cubicBezTo>
                    <a:pt x="113" y="110"/>
                    <a:pt x="109" y="107"/>
                    <a:pt x="105" y="107"/>
                  </a:cubicBezTo>
                  <a:cubicBezTo>
                    <a:pt x="102" y="111"/>
                    <a:pt x="102" y="121"/>
                    <a:pt x="104" y="127"/>
                  </a:cubicBezTo>
                  <a:close/>
                  <a:moveTo>
                    <a:pt x="89" y="110"/>
                  </a:moveTo>
                  <a:cubicBezTo>
                    <a:pt x="81" y="112"/>
                    <a:pt x="73" y="117"/>
                    <a:pt x="65" y="121"/>
                  </a:cubicBezTo>
                  <a:cubicBezTo>
                    <a:pt x="61" y="123"/>
                    <a:pt x="57" y="125"/>
                    <a:pt x="53" y="127"/>
                  </a:cubicBezTo>
                  <a:cubicBezTo>
                    <a:pt x="60" y="126"/>
                    <a:pt x="67" y="122"/>
                    <a:pt x="74" y="118"/>
                  </a:cubicBezTo>
                  <a:cubicBezTo>
                    <a:pt x="79" y="115"/>
                    <a:pt x="84" y="112"/>
                    <a:pt x="89" y="110"/>
                  </a:cubicBezTo>
                  <a:close/>
                  <a:moveTo>
                    <a:pt x="2" y="121"/>
                  </a:moveTo>
                  <a:cubicBezTo>
                    <a:pt x="2" y="123"/>
                    <a:pt x="3" y="125"/>
                    <a:pt x="4" y="127"/>
                  </a:cubicBezTo>
                  <a:cubicBezTo>
                    <a:pt x="3" y="127"/>
                    <a:pt x="3" y="125"/>
                    <a:pt x="3" y="124"/>
                  </a:cubicBezTo>
                  <a:cubicBezTo>
                    <a:pt x="3" y="123"/>
                    <a:pt x="4" y="122"/>
                    <a:pt x="3" y="121"/>
                  </a:cubicBezTo>
                  <a:cubicBezTo>
                    <a:pt x="3" y="121"/>
                    <a:pt x="3" y="121"/>
                    <a:pt x="2" y="121"/>
                  </a:cubicBezTo>
                  <a:close/>
                  <a:moveTo>
                    <a:pt x="116" y="108"/>
                  </a:moveTo>
                  <a:cubicBezTo>
                    <a:pt x="117" y="109"/>
                    <a:pt x="118" y="110"/>
                    <a:pt x="118" y="111"/>
                  </a:cubicBezTo>
                  <a:cubicBezTo>
                    <a:pt x="120" y="115"/>
                    <a:pt x="122" y="118"/>
                    <a:pt x="120" y="123"/>
                  </a:cubicBezTo>
                  <a:cubicBezTo>
                    <a:pt x="122" y="122"/>
                    <a:pt x="123" y="121"/>
                    <a:pt x="123" y="119"/>
                  </a:cubicBezTo>
                  <a:cubicBezTo>
                    <a:pt x="123" y="115"/>
                    <a:pt x="119" y="110"/>
                    <a:pt x="116" y="108"/>
                  </a:cubicBezTo>
                  <a:close/>
                  <a:moveTo>
                    <a:pt x="102" y="108"/>
                  </a:moveTo>
                  <a:cubicBezTo>
                    <a:pt x="103" y="103"/>
                    <a:pt x="103" y="103"/>
                    <a:pt x="103" y="103"/>
                  </a:cubicBezTo>
                  <a:cubicBezTo>
                    <a:pt x="104" y="92"/>
                    <a:pt x="109" y="82"/>
                    <a:pt x="114" y="72"/>
                  </a:cubicBezTo>
                  <a:cubicBezTo>
                    <a:pt x="121" y="60"/>
                    <a:pt x="127" y="47"/>
                    <a:pt x="128" y="32"/>
                  </a:cubicBezTo>
                  <a:cubicBezTo>
                    <a:pt x="130" y="32"/>
                    <a:pt x="130" y="32"/>
                    <a:pt x="130" y="32"/>
                  </a:cubicBezTo>
                  <a:cubicBezTo>
                    <a:pt x="131" y="51"/>
                    <a:pt x="122" y="68"/>
                    <a:pt x="114" y="84"/>
                  </a:cubicBezTo>
                  <a:cubicBezTo>
                    <a:pt x="110" y="90"/>
                    <a:pt x="107" y="97"/>
                    <a:pt x="104" y="103"/>
                  </a:cubicBezTo>
                  <a:lnTo>
                    <a:pt x="102" y="108"/>
                  </a:lnTo>
                  <a:close/>
                  <a:moveTo>
                    <a:pt x="128" y="44"/>
                  </a:moveTo>
                  <a:cubicBezTo>
                    <a:pt x="125" y="54"/>
                    <a:pt x="120" y="63"/>
                    <a:pt x="116" y="72"/>
                  </a:cubicBezTo>
                  <a:cubicBezTo>
                    <a:pt x="111" y="81"/>
                    <a:pt x="107" y="89"/>
                    <a:pt x="105" y="97"/>
                  </a:cubicBezTo>
                  <a:cubicBezTo>
                    <a:pt x="108" y="92"/>
                    <a:pt x="110" y="88"/>
                    <a:pt x="112" y="83"/>
                  </a:cubicBezTo>
                  <a:cubicBezTo>
                    <a:pt x="119" y="71"/>
                    <a:pt x="126" y="58"/>
                    <a:pt x="128" y="44"/>
                  </a:cubicBezTo>
                  <a:close/>
                </a:path>
              </a:pathLst>
            </a:custGeom>
            <a:grpFill/>
            <a:ln>
              <a:noFill/>
            </a:ln>
          </p:spPr>
          <p:txBody>
            <a:bodyPr vert="horz" wrap="square" lIns="91440" tIns="45720" rIns="91440" bIns="45720" numCol="1" rtlCol="0" anchor="t" anchorCtr="0" compatLnSpc="1">
              <a:prstTxWarp prst="textNoShape">
                <a:avLst/>
              </a:prstTxWarp>
            </a:bodyPr>
            <a:lstStyle/>
            <a:p>
              <a:pPr rtl="0"/>
              <a:endParaRPr lang="es-ES" noProof="0" dirty="0"/>
            </a:p>
          </p:txBody>
        </p:sp>
      </p:grpSp>
      <p:sp>
        <p:nvSpPr>
          <p:cNvPr id="80" name="Marcador de posición de imagen 33" descr="Marcador de posición vacío para agregar una imagen. Haga clic en el marcador de posición y seleccione la imagen que desee agregar."/>
          <p:cNvSpPr>
            <a:spLocks noGrp="1"/>
          </p:cNvSpPr>
          <p:nvPr>
            <p:ph type="pic" sz="quarter" idx="20"/>
          </p:nvPr>
        </p:nvSpPr>
        <p:spPr>
          <a:xfrm>
            <a:off x="8222798" y="1824285"/>
            <a:ext cx="2715768" cy="2776308"/>
          </a:xfrm>
          <a:solidFill>
            <a:schemeClr val="bg2"/>
          </a:solidFill>
          <a:ln w="38100">
            <a:solidFill>
              <a:schemeClr val="bg1"/>
            </a:solidFill>
          </a:ln>
        </p:spPr>
        <p:txBody>
          <a:bodyPr rtlCol="0"/>
          <a:lstStyle>
            <a:lvl1pPr marL="0" indent="0" algn="ctr" rtl="0">
              <a:buNone/>
              <a:defRPr/>
            </a:lvl1pPr>
          </a:lstStyle>
          <a:p>
            <a:pPr rtl="0"/>
            <a:r>
              <a:rPr lang="es-ES" noProof="0" dirty="0"/>
              <a:t>Haga clic en el icono para agregar una imagen</a:t>
            </a:r>
          </a:p>
        </p:txBody>
      </p:sp>
      <p:sp>
        <p:nvSpPr>
          <p:cNvPr id="83" name="Marcador de posición de texto 3"/>
          <p:cNvSpPr>
            <a:spLocks noGrp="1"/>
          </p:cNvSpPr>
          <p:nvPr>
            <p:ph type="body" sz="half" idx="22"/>
          </p:nvPr>
        </p:nvSpPr>
        <p:spPr>
          <a:xfrm>
            <a:off x="8209082" y="4947405"/>
            <a:ext cx="2743200" cy="914400"/>
          </a:xfrm>
        </p:spPr>
        <p:txBody>
          <a:bodyPr rtlCol="0">
            <a:normAutofit/>
          </a:bodyPr>
          <a:lstStyle>
            <a:lvl1pPr marL="0" indent="0" algn="l" rtl="0">
              <a:spcBef>
                <a:spcPts val="160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es-ES" noProof="0"/>
              <a:t>Haga clic para modificar los estilos de texto del patrón</a:t>
            </a:r>
          </a:p>
        </p:txBody>
      </p:sp>
      <p:sp>
        <p:nvSpPr>
          <p:cNvPr id="8" name="Marcador de posición de número de diapositiva 7"/>
          <p:cNvSpPr>
            <a:spLocks noGrp="1"/>
          </p:cNvSpPr>
          <p:nvPr>
            <p:ph type="sldNum" sz="quarter" idx="12"/>
          </p:nvPr>
        </p:nvSpPr>
        <p:spPr/>
        <p:txBody>
          <a:bodyPr rtlCol="0"/>
          <a:lstStyle/>
          <a:p>
            <a:pPr rtl="0"/>
            <a:fld id="{022B156B-59AE-415F-B24B-8756D48BB977}" type="slidenum">
              <a:rPr lang="es-ES" noProof="0" smtClean="0"/>
              <a:pPr rtl="0"/>
              <a:t>‹Nº›</a:t>
            </a:fld>
            <a:endParaRPr lang="es-ES" noProof="0" dirty="0"/>
          </a:p>
        </p:txBody>
      </p:sp>
      <p:sp>
        <p:nvSpPr>
          <p:cNvPr id="7" name="Marcador de posición de pie de página 6"/>
          <p:cNvSpPr>
            <a:spLocks noGrp="1"/>
          </p:cNvSpPr>
          <p:nvPr>
            <p:ph type="ftr" sz="quarter" idx="11"/>
          </p:nvPr>
        </p:nvSpPr>
        <p:spPr/>
        <p:txBody>
          <a:bodyPr rtlCol="0"/>
          <a:lstStyle/>
          <a:p>
            <a:pPr rtl="0"/>
            <a:r>
              <a:rPr lang="es-ES" noProof="0" dirty="0"/>
              <a:t>Alberto de la Encina Vara</a:t>
            </a:r>
          </a:p>
        </p:txBody>
      </p:sp>
      <p:sp>
        <p:nvSpPr>
          <p:cNvPr id="6" name="Marcador de posición de fecha 5"/>
          <p:cNvSpPr>
            <a:spLocks noGrp="1"/>
          </p:cNvSpPr>
          <p:nvPr>
            <p:ph type="dt" sz="half" idx="10"/>
          </p:nvPr>
        </p:nvSpPr>
        <p:spPr/>
        <p:txBody>
          <a:bodyPr rtlCol="0"/>
          <a:lstStyle>
            <a:lvl1pPr>
              <a:defRPr/>
            </a:lvl1pPr>
          </a:lstStyle>
          <a:p>
            <a:fld id="{7F694F91-2F43-47E3-B763-F4C14F967562}" type="datetime1">
              <a:rPr lang="es-ES" noProof="0" smtClean="0"/>
              <a:t>14/10/2020</a:t>
            </a:fld>
            <a:endParaRPr lang="es-ES" noProof="0" dirty="0"/>
          </a:p>
        </p:txBody>
      </p:sp>
    </p:spTree>
    <p:extLst>
      <p:ext uri="{BB962C8B-B14F-4D97-AF65-F5344CB8AC3E}">
        <p14:creationId xmlns:p14="http://schemas.microsoft.com/office/powerpoint/2010/main" val="16819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Marcador de posición de título 1"/>
          <p:cNvSpPr>
            <a:spLocks noGrp="1"/>
          </p:cNvSpPr>
          <p:nvPr>
            <p:ph type="title"/>
          </p:nvPr>
        </p:nvSpPr>
        <p:spPr>
          <a:xfrm>
            <a:off x="1065212" y="304800"/>
            <a:ext cx="10058402" cy="1219200"/>
          </a:xfrm>
          <a:prstGeom prst="rect">
            <a:avLst/>
          </a:prstGeom>
        </p:spPr>
        <p:txBody>
          <a:bodyPr vert="horz" lIns="91440" tIns="45720" rIns="91440" bIns="45720" rtlCol="0" anchor="b">
            <a:normAutofit/>
          </a:bodyPr>
          <a:lstStyle/>
          <a:p>
            <a:pPr rtl="0"/>
            <a:r>
              <a:rPr lang="es-ES" noProof="0" dirty="0"/>
              <a:t>Haga clic para modificar el estilo de título del patrón</a:t>
            </a:r>
          </a:p>
        </p:txBody>
      </p:sp>
      <p:sp>
        <p:nvSpPr>
          <p:cNvPr id="3" name="Marcador de posición de texto 2"/>
          <p:cNvSpPr>
            <a:spLocks noGrp="1"/>
          </p:cNvSpPr>
          <p:nvPr>
            <p:ph type="body" idx="1"/>
          </p:nvPr>
        </p:nvSpPr>
        <p:spPr>
          <a:xfrm>
            <a:off x="1065214" y="1752600"/>
            <a:ext cx="10058400" cy="4229100"/>
          </a:xfrm>
          <a:prstGeom prst="rect">
            <a:avLst/>
          </a:prstGeom>
        </p:spPr>
        <p:txBody>
          <a:bodyPr vert="horz" lIns="91440" tIns="45720" rIns="91440" bIns="45720" rtlCol="0">
            <a:normAutofit/>
          </a:bodyPr>
          <a:lstStyle/>
          <a:p>
            <a:pPr lvl="0" rtl="0"/>
            <a:r>
              <a:rPr lang="es-ES" noProof="0" dirty="0"/>
              <a:t>Editar estilos de texto del patrón</a:t>
            </a:r>
          </a:p>
          <a:p>
            <a:pPr lvl="1" rtl="0"/>
            <a:r>
              <a:rPr lang="es-ES" noProof="0" dirty="0"/>
              <a:t>Segundo nivel</a:t>
            </a:r>
          </a:p>
          <a:p>
            <a:pPr lvl="2" rtl="0"/>
            <a:r>
              <a:rPr lang="es-ES" noProof="0" dirty="0"/>
              <a:t>Tercer nivel</a:t>
            </a:r>
          </a:p>
          <a:p>
            <a:pPr lvl="3" rtl="0"/>
            <a:r>
              <a:rPr lang="es-ES" noProof="0" dirty="0"/>
              <a:t>Cuarto nivel</a:t>
            </a:r>
          </a:p>
          <a:p>
            <a:pPr lvl="4" rtl="0"/>
            <a:r>
              <a:rPr lang="es-ES" noProof="0" dirty="0"/>
              <a:t>Quinto nivel</a:t>
            </a:r>
          </a:p>
        </p:txBody>
      </p:sp>
      <p:sp>
        <p:nvSpPr>
          <p:cNvPr id="6" name="Marcador de posición de número de diapositiva 5"/>
          <p:cNvSpPr>
            <a:spLocks noGrp="1"/>
          </p:cNvSpPr>
          <p:nvPr>
            <p:ph type="sldNum" sz="quarter" idx="4"/>
          </p:nvPr>
        </p:nvSpPr>
        <p:spPr>
          <a:xfrm>
            <a:off x="1065213" y="6019801"/>
            <a:ext cx="762000" cy="228600"/>
          </a:xfrm>
          <a:prstGeom prst="rect">
            <a:avLst/>
          </a:prstGeom>
        </p:spPr>
        <p:txBody>
          <a:bodyPr vert="horz" lIns="91440" tIns="45720" rIns="91440" bIns="45720" rtlCol="0" anchor="ctr"/>
          <a:lstStyle>
            <a:lvl1pPr algn="l" rtl="0">
              <a:defRPr sz="1100">
                <a:solidFill>
                  <a:schemeClr val="tx1"/>
                </a:solidFill>
              </a:defRPr>
            </a:lvl1pPr>
          </a:lstStyle>
          <a:p>
            <a:pPr rtl="0"/>
            <a:fld id="{022B156B-59AE-415F-B24B-8756D48BB977}" type="slidenum">
              <a:rPr lang="es-ES" noProof="0" smtClean="0"/>
              <a:pPr rtl="0"/>
              <a:t>‹Nº›</a:t>
            </a:fld>
            <a:endParaRPr lang="es-ES" noProof="0" dirty="0"/>
          </a:p>
        </p:txBody>
      </p:sp>
      <p:sp>
        <p:nvSpPr>
          <p:cNvPr id="5" name="Marcador de posición de pie de página 4"/>
          <p:cNvSpPr>
            <a:spLocks noGrp="1"/>
          </p:cNvSpPr>
          <p:nvPr>
            <p:ph type="ftr" sz="quarter" idx="3"/>
          </p:nvPr>
        </p:nvSpPr>
        <p:spPr>
          <a:xfrm>
            <a:off x="1979613" y="6019801"/>
            <a:ext cx="5943600" cy="228600"/>
          </a:xfrm>
          <a:prstGeom prst="rect">
            <a:avLst/>
          </a:prstGeom>
        </p:spPr>
        <p:txBody>
          <a:bodyPr vert="horz" lIns="91440" tIns="45720" rIns="91440" bIns="45720" rtlCol="0" anchor="ctr"/>
          <a:lstStyle>
            <a:lvl1pPr algn="l" rtl="0">
              <a:defRPr sz="1100">
                <a:solidFill>
                  <a:schemeClr val="tx1"/>
                </a:solidFill>
              </a:defRPr>
            </a:lvl1pPr>
          </a:lstStyle>
          <a:p>
            <a:pPr rtl="0"/>
            <a:r>
              <a:rPr lang="es-ES" noProof="0" dirty="0"/>
              <a:t>Alberto de la Encina Vara</a:t>
            </a:r>
          </a:p>
        </p:txBody>
      </p:sp>
      <p:sp>
        <p:nvSpPr>
          <p:cNvPr id="4" name="Marcador de posición de fecha 3"/>
          <p:cNvSpPr>
            <a:spLocks noGrp="1"/>
          </p:cNvSpPr>
          <p:nvPr>
            <p:ph type="dt" sz="half" idx="2"/>
          </p:nvPr>
        </p:nvSpPr>
        <p:spPr>
          <a:xfrm>
            <a:off x="8075611" y="6019801"/>
            <a:ext cx="1396260" cy="228600"/>
          </a:xfrm>
          <a:prstGeom prst="rect">
            <a:avLst/>
          </a:prstGeom>
        </p:spPr>
        <p:txBody>
          <a:bodyPr vert="horz" lIns="91440" tIns="45720" rIns="91440" bIns="45720" rtlCol="0" anchor="ctr"/>
          <a:lstStyle>
            <a:lvl1pPr algn="l" rtl="0">
              <a:defRPr sz="1100">
                <a:solidFill>
                  <a:schemeClr val="tx1"/>
                </a:solidFill>
              </a:defRPr>
            </a:lvl1pPr>
          </a:lstStyle>
          <a:p>
            <a:fld id="{89810851-C74B-4933-869A-32CF9F184F44}" type="datetime1">
              <a:rPr lang="es-ES" noProof="0" smtClean="0"/>
              <a:t>14/10/2020</a:t>
            </a:fld>
            <a:endParaRPr lang="es-ES" noProof="0" dirty="0"/>
          </a:p>
        </p:txBody>
      </p:sp>
    </p:spTree>
    <p:extLst>
      <p:ext uri="{BB962C8B-B14F-4D97-AF65-F5344CB8AC3E}">
        <p14:creationId xmlns:p14="http://schemas.microsoft.com/office/powerpoint/2010/main" val="13006304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 id="2147483656" r:id="rId11"/>
    <p:sldLayoutId id="2147483657" r:id="rId12"/>
    <p:sldLayoutId id="2147483658" r:id="rId13"/>
    <p:sldLayoutId id="2147483659" r:id="rId14"/>
  </p:sldLayoutIdLst>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hf hdr="0" ftr="0" dt="0"/>
  <p:txStyles>
    <p:title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p:titleStyle>
    <p:body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audio" Target="../media/audio1.wav"/><Relationship Id="rId10" Type="http://schemas.openxmlformats.org/officeDocument/2006/relationships/image" Target="../media/image9.png"/><Relationship Id="rId4" Type="http://schemas.openxmlformats.org/officeDocument/2006/relationships/notesSlide" Target="../notesSlides/notesSlide2.xml"/><Relationship Id="rId9" Type="http://schemas.openxmlformats.org/officeDocument/2006/relationships/image" Target="../media/image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docs.oracle.com/cd/B28359_01/appdev.111/b28370/triggers.htm#LNPLS200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7" name="CuadroTexto 6">
            <a:extLst>
              <a:ext uri="{FF2B5EF4-FFF2-40B4-BE49-F238E27FC236}">
                <a16:creationId xmlns:a16="http://schemas.microsoft.com/office/drawing/2014/main" id="{C7C18148-78D1-4043-9575-7E048508E84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11484581" cy="5608856"/>
          </a:xfrm>
          <a:prstGeom prst="rect">
            <a:avLst/>
          </a:prstGeom>
        </p:spPr>
        <p:txBody>
          <a:bodyPr vert="horz" lIns="91440" tIns="45720" rIns="91440" bIns="45720" rtlCol="0">
            <a:normAutofit fontScale="55000" lnSpcReduction="2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s-ES" sz="2900" dirty="0"/>
              <a:t>Se desea diseñar la base de datos para la gestión de las exposiciones temporales que se realizan en todos los museos de España. Los requisitos de los que disponemos para diseñar dicha base de datos son los siguientes:</a:t>
            </a:r>
          </a:p>
          <a:p>
            <a:pPr lvl="1">
              <a:buFont typeface="Wingdings" panose="05000000000000000000" pitchFamily="2" charset="2"/>
              <a:buChar char="ü"/>
            </a:pPr>
            <a:r>
              <a:rPr lang="es-ES" sz="2900" dirty="0"/>
              <a:t>De cada cuadro se registrará el nombre, el siglo en el que fue pintado y la técnica utilizada (óleo, acuarela, acrílico o carboncillo). Habrá que tener en cuenta que hay títulos de cuadros muy ampliamente utilizados (por ejemplo, muchos pintores tienen un autorretrato entre sus obras). Sin embargo, los títulos no se repiten entre las obras de un mismo pintor.</a:t>
            </a:r>
          </a:p>
          <a:p>
            <a:pPr lvl="1">
              <a:buFont typeface="Wingdings" panose="05000000000000000000" pitchFamily="2" charset="2"/>
              <a:buChar char="ü"/>
            </a:pPr>
            <a:r>
              <a:rPr lang="es-ES" sz="2900" dirty="0"/>
              <a:t>Todos los cuadros son pintados por un pintor. De cada pintor guardaremos: el nombre (único) y su fecha de nacimiento.</a:t>
            </a:r>
          </a:p>
          <a:p>
            <a:pPr lvl="1">
              <a:buFont typeface="Wingdings" panose="05000000000000000000" pitchFamily="2" charset="2"/>
              <a:buChar char="ü"/>
            </a:pPr>
            <a:r>
              <a:rPr lang="es-ES" sz="2900" dirty="0"/>
              <a:t>Un pintor puede tener (o no) a otro como maestro y un pintor puede ser maestro como máximo de 4 pintores. Solamente almacenaremos pintores que tengan cuadros en nuestra base de datos.</a:t>
            </a:r>
          </a:p>
          <a:p>
            <a:pPr lvl="1">
              <a:buFont typeface="Wingdings" panose="05000000000000000000" pitchFamily="2" charset="2"/>
              <a:buChar char="ü"/>
            </a:pPr>
            <a:r>
              <a:rPr lang="es-ES" sz="2900" dirty="0"/>
              <a:t>De cada exposición se desea almacenar el nombre (único) y las fechas de inicio y fin, así como el museo en el que se realizan. Todas las exposiciones se celebran en algún museo de los registrados en la base de datos y no son itinerantes, es decir, solo se celebran en un museo.</a:t>
            </a:r>
          </a:p>
          <a:p>
            <a:pPr lvl="1">
              <a:buFont typeface="Wingdings" panose="05000000000000000000" pitchFamily="2" charset="2"/>
              <a:buChar char="ü"/>
            </a:pPr>
            <a:r>
              <a:rPr lang="es-ES" sz="2900" dirty="0"/>
              <a:t>De cada museo se registrará el nombre (único para cada museo) y la ciudad en la que se encuentra. En la base de datos pueden aparecer museos que no tengan aún ninguna exposición temporal.</a:t>
            </a:r>
          </a:p>
          <a:p>
            <a:pPr lvl="1">
              <a:buFont typeface="Wingdings" panose="05000000000000000000" pitchFamily="2" charset="2"/>
              <a:buChar char="ü"/>
            </a:pPr>
            <a:r>
              <a:rPr lang="es-ES" sz="2900" dirty="0"/>
              <a:t>Cada exposición temporal tiene asignados los cuadros que en ella se exhiben (al menos uno). Todos los cuadros que aparecen en la base de datos están asignados, al menos, a una de las exposiciones almacenadas. Cada vez que un cuadro se asigna a una exposición temporal es necesario suscribir una póliza de seguro cuyo número necesitamos almacenar.</a:t>
            </a:r>
          </a:p>
          <a:p>
            <a:pPr marL="0" indent="0">
              <a:buFont typeface="Arial" panose="020B0604020202020204" pitchFamily="34" charset="0"/>
              <a:buNone/>
            </a:pPr>
            <a:r>
              <a:rPr lang="es-ES" sz="2900" dirty="0"/>
              <a:t>Crea el esquema Entidad-Relación de la base de datos descrita. Debes de incluir atributos, claves y restricciones de cardinalidad y participación. </a:t>
            </a:r>
          </a:p>
          <a:p>
            <a:endParaRPr lang="es-ES" dirty="0"/>
          </a:p>
        </p:txBody>
      </p:sp>
    </p:spTree>
    <p:extLst>
      <p:ext uri="{BB962C8B-B14F-4D97-AF65-F5344CB8AC3E}">
        <p14:creationId xmlns:p14="http://schemas.microsoft.com/office/powerpoint/2010/main" val="215633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59E8A9-7770-4C85-A4DD-6145DC31C0AE}"/>
              </a:ext>
            </a:extLst>
          </p:cNvPr>
          <p:cNvSpPr>
            <a:spLocks noGrp="1"/>
          </p:cNvSpPr>
          <p:nvPr>
            <p:ph type="title"/>
          </p:nvPr>
        </p:nvSpPr>
        <p:spPr>
          <a:xfrm>
            <a:off x="1065212" y="304801"/>
            <a:ext cx="10058402" cy="677048"/>
          </a:xfrm>
        </p:spPr>
        <p:txBody>
          <a:bodyPr/>
          <a:lstStyle/>
          <a:p>
            <a:r>
              <a:rPr lang="es-ES" dirty="0">
                <a:solidFill>
                  <a:schemeClr val="tx2"/>
                </a:solidFill>
              </a:rPr>
              <a:t>SQL creación tablas</a:t>
            </a:r>
            <a:endParaRPr lang="es-ES" dirty="0"/>
          </a:p>
        </p:txBody>
      </p:sp>
      <p:sp>
        <p:nvSpPr>
          <p:cNvPr id="5" name="Marcador de contenido 9">
            <a:extLst>
              <a:ext uri="{FF2B5EF4-FFF2-40B4-BE49-F238E27FC236}">
                <a16:creationId xmlns:a16="http://schemas.microsoft.com/office/drawing/2014/main" id="{AFC89D15-A389-43E6-916D-843E3DCEF0A5}"/>
              </a:ext>
            </a:extLst>
          </p:cNvPr>
          <p:cNvSpPr>
            <a:spLocks noGrp="1"/>
          </p:cNvSpPr>
          <p:nvPr>
            <p:ph idx="1"/>
          </p:nvPr>
        </p:nvSpPr>
        <p:spPr>
          <a:xfrm>
            <a:off x="1065214" y="981850"/>
            <a:ext cx="10549270" cy="5599152"/>
          </a:xfrm>
        </p:spPr>
        <p:txBody>
          <a:bodyPr>
            <a:normAutofit fontScale="47500" lnSpcReduction="20000"/>
          </a:bodyPr>
          <a:lstStyle/>
          <a:p>
            <a:pPr marL="0" indent="0">
              <a:spcBef>
                <a:spcPts val="0"/>
              </a:spcBef>
              <a:spcAft>
                <a:spcPts val="0"/>
              </a:spcAft>
              <a:buNone/>
            </a:pPr>
            <a:r>
              <a:rPr lang="es-ES" sz="3300" dirty="0">
                <a:solidFill>
                  <a:schemeClr val="accent6"/>
                </a:solidFill>
              </a:rPr>
              <a:t>Las restricciones de cardinalidad total no han sido pasadas. </a:t>
            </a:r>
          </a:p>
          <a:p>
            <a:pPr marL="0" indent="0">
              <a:spcBef>
                <a:spcPts val="0"/>
              </a:spcBef>
              <a:spcAft>
                <a:spcPts val="0"/>
              </a:spcAft>
              <a:buNone/>
            </a:pPr>
            <a:r>
              <a:rPr lang="es-ES" sz="3300" dirty="0">
                <a:solidFill>
                  <a:schemeClr val="accent6"/>
                </a:solidFill>
              </a:rPr>
              <a:t>Así, como tampoco el cardinal del maestro (0,4).</a:t>
            </a:r>
          </a:p>
          <a:p>
            <a:pPr marL="0" indent="0">
              <a:spcBef>
                <a:spcPts val="0"/>
              </a:spcBef>
              <a:spcAft>
                <a:spcPts val="0"/>
              </a:spcAft>
              <a:buNone/>
            </a:pPr>
            <a:r>
              <a:rPr lang="es-ES" sz="3300" dirty="0">
                <a:solidFill>
                  <a:schemeClr val="accent6"/>
                </a:solidFill>
              </a:rPr>
              <a:t>Técnicas de pintura posibles pasadas a Oracle (óleo, acuarela, acrílico o carboncillo). </a:t>
            </a:r>
          </a:p>
          <a:p>
            <a:pPr marL="0" indent="0">
              <a:spcBef>
                <a:spcPts val="0"/>
              </a:spcBef>
              <a:spcAft>
                <a:spcPts val="0"/>
              </a:spcAft>
              <a:buNone/>
            </a:pPr>
            <a:endParaRPr lang="es-ES" sz="3300" dirty="0">
              <a:solidFill>
                <a:schemeClr val="accent6"/>
              </a:solidFill>
            </a:endParaRPr>
          </a:p>
          <a:p>
            <a:pPr marL="0" indent="0">
              <a:spcBef>
                <a:spcPts val="0"/>
              </a:spcBef>
              <a:spcAft>
                <a:spcPts val="0"/>
              </a:spcAft>
              <a:buNone/>
            </a:pPr>
            <a:r>
              <a:rPr lang="es-ES" sz="3600" dirty="0"/>
              <a:t>CREATE TABLE Enero17_Museos(</a:t>
            </a:r>
          </a:p>
          <a:p>
            <a:pPr marL="0" indent="0">
              <a:spcBef>
                <a:spcPts val="0"/>
              </a:spcBef>
              <a:spcAft>
                <a:spcPts val="0"/>
              </a:spcAft>
              <a:buNone/>
            </a:pPr>
            <a:r>
              <a:rPr lang="es-ES" sz="3600" dirty="0"/>
              <a:t> 	nombre VARCHAR2(40) </a:t>
            </a:r>
            <a:r>
              <a:rPr lang="es-ES" sz="3600" dirty="0">
                <a:solidFill>
                  <a:schemeClr val="accent2"/>
                </a:solidFill>
              </a:rPr>
              <a:t>PRIMARY KEY</a:t>
            </a:r>
            <a:r>
              <a:rPr lang="es-ES" sz="3600" dirty="0"/>
              <a:t>,</a:t>
            </a:r>
          </a:p>
          <a:p>
            <a:pPr marL="0" indent="0">
              <a:spcBef>
                <a:spcPts val="0"/>
              </a:spcBef>
              <a:spcAft>
                <a:spcPts val="0"/>
              </a:spcAft>
              <a:buNone/>
            </a:pPr>
            <a:r>
              <a:rPr lang="es-ES" sz="3600" dirty="0"/>
              <a:t>	ciudad VARCHAR2(20) NOT NULL   </a:t>
            </a:r>
          </a:p>
          <a:p>
            <a:pPr marL="0" indent="0">
              <a:spcBef>
                <a:spcPts val="0"/>
              </a:spcBef>
              <a:spcAft>
                <a:spcPts val="0"/>
              </a:spcAft>
              <a:buNone/>
            </a:pPr>
            <a:r>
              <a:rPr lang="es-ES" sz="3600" dirty="0"/>
              <a:t>);</a:t>
            </a:r>
          </a:p>
          <a:p>
            <a:pPr marL="0" indent="0">
              <a:spcBef>
                <a:spcPts val="0"/>
              </a:spcBef>
              <a:spcAft>
                <a:spcPts val="0"/>
              </a:spcAft>
              <a:buNone/>
            </a:pPr>
            <a:endParaRPr lang="es-ES" sz="3600" dirty="0"/>
          </a:p>
          <a:p>
            <a:pPr marL="0" indent="0">
              <a:spcBef>
                <a:spcPts val="0"/>
              </a:spcBef>
              <a:spcAft>
                <a:spcPts val="0"/>
              </a:spcAft>
              <a:buNone/>
            </a:pPr>
            <a:r>
              <a:rPr lang="es-ES" sz="3600" dirty="0"/>
              <a:t>CREATE TABLE Enero17_Exposiciones(</a:t>
            </a:r>
          </a:p>
          <a:p>
            <a:pPr marL="0" indent="0">
              <a:spcBef>
                <a:spcPts val="0"/>
              </a:spcBef>
              <a:spcAft>
                <a:spcPts val="0"/>
              </a:spcAft>
              <a:buNone/>
            </a:pPr>
            <a:r>
              <a:rPr lang="es-ES" sz="3600" dirty="0"/>
              <a:t>	nombre VARCHAR2(40) CONSTRAINT Enero17_PK_exposciones </a:t>
            </a:r>
            <a:r>
              <a:rPr lang="es-ES" sz="3600" dirty="0">
                <a:solidFill>
                  <a:schemeClr val="accent2"/>
                </a:solidFill>
              </a:rPr>
              <a:t>PRIMARY KEY</a:t>
            </a:r>
            <a:r>
              <a:rPr lang="es-ES" sz="3600" dirty="0"/>
              <a:t>,</a:t>
            </a:r>
          </a:p>
          <a:p>
            <a:pPr marL="0" indent="0">
              <a:spcBef>
                <a:spcPts val="0"/>
              </a:spcBef>
              <a:spcAft>
                <a:spcPts val="0"/>
              </a:spcAft>
              <a:buNone/>
            </a:pPr>
            <a:r>
              <a:rPr lang="es-ES" sz="3600" dirty="0"/>
              <a:t>	fechaIni DATE,</a:t>
            </a:r>
          </a:p>
          <a:p>
            <a:pPr marL="0" indent="0">
              <a:spcBef>
                <a:spcPts val="0"/>
              </a:spcBef>
              <a:spcAft>
                <a:spcPts val="0"/>
              </a:spcAft>
              <a:buNone/>
            </a:pPr>
            <a:r>
              <a:rPr lang="es-ES" sz="3600" dirty="0"/>
              <a:t>   	fechaFin DATE,</a:t>
            </a:r>
          </a:p>
          <a:p>
            <a:pPr marL="0" indent="0">
              <a:spcBef>
                <a:spcPts val="0"/>
              </a:spcBef>
              <a:spcAft>
                <a:spcPts val="0"/>
              </a:spcAft>
              <a:buNone/>
            </a:pPr>
            <a:r>
              <a:rPr lang="es-ES" sz="3600" dirty="0"/>
              <a:t>	nombreMuseo VARCHAR2(40) </a:t>
            </a:r>
            <a:r>
              <a:rPr lang="es-ES" sz="3600" dirty="0">
                <a:solidFill>
                  <a:schemeClr val="accent1"/>
                </a:solidFill>
              </a:rPr>
              <a:t>REFERENCES</a:t>
            </a:r>
            <a:r>
              <a:rPr lang="es-ES" sz="3600" dirty="0"/>
              <a:t> Enero17_Museos(nombre) NOT NULL</a:t>
            </a:r>
          </a:p>
          <a:p>
            <a:pPr marL="0" indent="0">
              <a:lnSpc>
                <a:spcPct val="120000"/>
              </a:lnSpc>
              <a:spcBef>
                <a:spcPts val="0"/>
              </a:spcBef>
              <a:spcAft>
                <a:spcPts val="0"/>
              </a:spcAft>
              <a:buNone/>
            </a:pPr>
            <a:r>
              <a:rPr lang="es-ES" sz="3600" dirty="0"/>
              <a:t>); </a:t>
            </a:r>
          </a:p>
          <a:p>
            <a:pPr marL="0" indent="0">
              <a:lnSpc>
                <a:spcPct val="120000"/>
              </a:lnSpc>
              <a:spcBef>
                <a:spcPts val="0"/>
              </a:spcBef>
              <a:spcAft>
                <a:spcPts val="0"/>
              </a:spcAft>
              <a:buNone/>
            </a:pPr>
            <a:endParaRPr lang="es-ES" sz="3600" dirty="0"/>
          </a:p>
          <a:p>
            <a:pPr marL="0" indent="0">
              <a:lnSpc>
                <a:spcPct val="120000"/>
              </a:lnSpc>
              <a:spcBef>
                <a:spcPts val="0"/>
              </a:spcBef>
              <a:spcAft>
                <a:spcPts val="0"/>
              </a:spcAft>
              <a:buNone/>
            </a:pPr>
            <a:r>
              <a:rPr lang="es-ES" sz="3600" dirty="0"/>
              <a:t>CREATE TABLE Enero17_Pintores(</a:t>
            </a:r>
          </a:p>
          <a:p>
            <a:pPr marL="0" indent="0">
              <a:lnSpc>
                <a:spcPct val="120000"/>
              </a:lnSpc>
              <a:spcBef>
                <a:spcPts val="0"/>
              </a:spcBef>
              <a:spcAft>
                <a:spcPts val="0"/>
              </a:spcAft>
              <a:buNone/>
            </a:pPr>
            <a:r>
              <a:rPr lang="es-ES" sz="3600" dirty="0"/>
              <a:t>	nombre VARCHAR2(30),</a:t>
            </a:r>
          </a:p>
          <a:p>
            <a:pPr marL="0" indent="0">
              <a:lnSpc>
                <a:spcPct val="120000"/>
              </a:lnSpc>
              <a:spcBef>
                <a:spcPts val="0"/>
              </a:spcBef>
              <a:spcAft>
                <a:spcPts val="0"/>
              </a:spcAft>
              <a:buNone/>
            </a:pPr>
            <a:r>
              <a:rPr lang="es-ES" sz="3600" dirty="0"/>
              <a:t>	fechaNac DATE NOT NULL,</a:t>
            </a:r>
          </a:p>
          <a:p>
            <a:pPr marL="0" indent="0">
              <a:lnSpc>
                <a:spcPct val="120000"/>
              </a:lnSpc>
              <a:spcBef>
                <a:spcPts val="0"/>
              </a:spcBef>
              <a:spcAft>
                <a:spcPts val="0"/>
              </a:spcAft>
              <a:buNone/>
            </a:pPr>
            <a:r>
              <a:rPr lang="es-ES" sz="3600" dirty="0"/>
              <a:t>	nombreMaestro VARCHAR2(30),</a:t>
            </a:r>
          </a:p>
          <a:p>
            <a:pPr marL="0" indent="0">
              <a:lnSpc>
                <a:spcPct val="120000"/>
              </a:lnSpc>
              <a:spcBef>
                <a:spcPts val="0"/>
              </a:spcBef>
              <a:spcAft>
                <a:spcPts val="0"/>
              </a:spcAft>
              <a:buNone/>
            </a:pPr>
            <a:r>
              <a:rPr lang="es-ES" sz="3600" dirty="0"/>
              <a:t>	CONSTRAINT Enero17_PK_pintores </a:t>
            </a:r>
            <a:r>
              <a:rPr lang="es-ES" sz="3600" dirty="0">
                <a:solidFill>
                  <a:schemeClr val="accent2"/>
                </a:solidFill>
              </a:rPr>
              <a:t>PRIMARY KEY</a:t>
            </a:r>
            <a:r>
              <a:rPr lang="es-ES" sz="3600" dirty="0"/>
              <a:t> (nombre),</a:t>
            </a:r>
          </a:p>
          <a:p>
            <a:pPr marL="0" indent="0">
              <a:lnSpc>
                <a:spcPct val="120000"/>
              </a:lnSpc>
              <a:spcBef>
                <a:spcPts val="0"/>
              </a:spcBef>
              <a:spcAft>
                <a:spcPts val="0"/>
              </a:spcAft>
              <a:buNone/>
            </a:pPr>
            <a:r>
              <a:rPr lang="es-ES" sz="3600" dirty="0"/>
              <a:t>	CONSTRAINT Enero17_FK_pintores </a:t>
            </a:r>
            <a:r>
              <a:rPr lang="es-ES" sz="3600" dirty="0">
                <a:solidFill>
                  <a:schemeClr val="accent1"/>
                </a:solidFill>
              </a:rPr>
              <a:t>FOREIGN KEY </a:t>
            </a:r>
            <a:r>
              <a:rPr lang="es-ES" sz="3600" dirty="0"/>
              <a:t>(nombreMaestro) </a:t>
            </a:r>
          </a:p>
          <a:p>
            <a:pPr marL="0" indent="0">
              <a:lnSpc>
                <a:spcPct val="120000"/>
              </a:lnSpc>
              <a:spcBef>
                <a:spcPts val="0"/>
              </a:spcBef>
              <a:spcAft>
                <a:spcPts val="0"/>
              </a:spcAft>
              <a:buNone/>
            </a:pPr>
            <a:r>
              <a:rPr lang="es-ES" sz="3600" dirty="0"/>
              <a:t>			         </a:t>
            </a:r>
            <a:r>
              <a:rPr lang="es-ES" sz="3600" dirty="0">
                <a:solidFill>
                  <a:schemeClr val="accent1"/>
                </a:solidFill>
              </a:rPr>
              <a:t>REFERENCES</a:t>
            </a:r>
            <a:r>
              <a:rPr lang="es-ES" sz="3600" dirty="0"/>
              <a:t> Enero17_Pintores(nombre)</a:t>
            </a:r>
          </a:p>
          <a:p>
            <a:pPr marL="0" indent="0">
              <a:lnSpc>
                <a:spcPct val="120000"/>
              </a:lnSpc>
              <a:spcBef>
                <a:spcPts val="0"/>
              </a:spcBef>
              <a:spcAft>
                <a:spcPts val="0"/>
              </a:spcAft>
              <a:buNone/>
            </a:pPr>
            <a:r>
              <a:rPr lang="es-ES" sz="3600" dirty="0"/>
              <a:t>);</a:t>
            </a:r>
            <a:endParaRPr lang="es-ES" dirty="0"/>
          </a:p>
        </p:txBody>
      </p:sp>
      <p:sp>
        <p:nvSpPr>
          <p:cNvPr id="6" name="Marcador de número de diapositiva 7">
            <a:extLst>
              <a:ext uri="{FF2B5EF4-FFF2-40B4-BE49-F238E27FC236}">
                <a16:creationId xmlns:a16="http://schemas.microsoft.com/office/drawing/2014/main" id="{817877F1-F586-44F7-9359-632C958EB7B6}"/>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10</a:t>
            </a:fld>
            <a:endParaRPr lang="es-ES" dirty="0"/>
          </a:p>
        </p:txBody>
      </p:sp>
      <p:sp>
        <p:nvSpPr>
          <p:cNvPr id="7" name="CuadroTexto 6">
            <a:extLst>
              <a:ext uri="{FF2B5EF4-FFF2-40B4-BE49-F238E27FC236}">
                <a16:creationId xmlns:a16="http://schemas.microsoft.com/office/drawing/2014/main" id="{96FE6E8D-5A7A-4B48-ABCE-D008965F39F5}"/>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138278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59E8A9-7770-4C85-A4DD-6145DC31C0AE}"/>
              </a:ext>
            </a:extLst>
          </p:cNvPr>
          <p:cNvSpPr>
            <a:spLocks noGrp="1"/>
          </p:cNvSpPr>
          <p:nvPr>
            <p:ph type="title"/>
          </p:nvPr>
        </p:nvSpPr>
        <p:spPr>
          <a:xfrm>
            <a:off x="1065212" y="304800"/>
            <a:ext cx="10058402" cy="609600"/>
          </a:xfrm>
        </p:spPr>
        <p:txBody>
          <a:bodyPr/>
          <a:lstStyle/>
          <a:p>
            <a:r>
              <a:rPr lang="es-ES" dirty="0">
                <a:solidFill>
                  <a:schemeClr val="tx2"/>
                </a:solidFill>
              </a:rPr>
              <a:t>SQL creación tablas</a:t>
            </a:r>
            <a:endParaRPr lang="es-ES" dirty="0"/>
          </a:p>
        </p:txBody>
      </p:sp>
      <p:sp>
        <p:nvSpPr>
          <p:cNvPr id="6" name="Marcador de número de diapositiva 7">
            <a:extLst>
              <a:ext uri="{FF2B5EF4-FFF2-40B4-BE49-F238E27FC236}">
                <a16:creationId xmlns:a16="http://schemas.microsoft.com/office/drawing/2014/main" id="{817877F1-F586-44F7-9359-632C958EB7B6}"/>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11</a:t>
            </a:fld>
            <a:endParaRPr lang="es-ES" dirty="0"/>
          </a:p>
        </p:txBody>
      </p:sp>
      <p:sp>
        <p:nvSpPr>
          <p:cNvPr id="7" name="CuadroTexto 6">
            <a:extLst>
              <a:ext uri="{FF2B5EF4-FFF2-40B4-BE49-F238E27FC236}">
                <a16:creationId xmlns:a16="http://schemas.microsoft.com/office/drawing/2014/main" id="{96FE6E8D-5A7A-4B48-ABCE-D008965F39F5}"/>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Marcador de contenido 2">
            <a:extLst>
              <a:ext uri="{FF2B5EF4-FFF2-40B4-BE49-F238E27FC236}">
                <a16:creationId xmlns:a16="http://schemas.microsoft.com/office/drawing/2014/main" id="{142978C5-1B3A-459D-A4FC-0ABE11365B4F}"/>
              </a:ext>
            </a:extLst>
          </p:cNvPr>
          <p:cNvSpPr txBox="1">
            <a:spLocks/>
          </p:cNvSpPr>
          <p:nvPr/>
        </p:nvSpPr>
        <p:spPr>
          <a:xfrm>
            <a:off x="445011" y="1047597"/>
            <a:ext cx="11522399" cy="5505604"/>
          </a:xfrm>
          <a:prstGeom prst="rect">
            <a:avLst/>
          </a:prstGeom>
        </p:spPr>
        <p:txBody>
          <a:bodyPr vert="horz" lIns="91440" tIns="45720" rIns="91440" bIns="45720" rtlCol="0">
            <a:normAutofit fontScale="92500" lnSpcReduction="1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lnSpc>
                <a:spcPct val="110000"/>
              </a:lnSpc>
              <a:spcBef>
                <a:spcPts val="0"/>
              </a:spcBef>
              <a:buFont typeface="Arial" panose="020B0604020202020204" pitchFamily="34" charset="0"/>
              <a:buNone/>
            </a:pPr>
            <a:r>
              <a:rPr lang="es-ES" sz="1600" dirty="0"/>
              <a:t>CREATE TABLE Enero17_Cuadros(</a:t>
            </a:r>
          </a:p>
          <a:p>
            <a:pPr marL="0" indent="0">
              <a:lnSpc>
                <a:spcPct val="110000"/>
              </a:lnSpc>
              <a:spcBef>
                <a:spcPts val="0"/>
              </a:spcBef>
              <a:buFont typeface="Arial" panose="020B0604020202020204" pitchFamily="34" charset="0"/>
              <a:buNone/>
            </a:pPr>
            <a:r>
              <a:rPr lang="es-ES" sz="1600" dirty="0"/>
              <a:t>	nombrePintor VARCHAR2(30),</a:t>
            </a:r>
          </a:p>
          <a:p>
            <a:pPr marL="0" indent="0">
              <a:lnSpc>
                <a:spcPct val="110000"/>
              </a:lnSpc>
              <a:spcBef>
                <a:spcPts val="0"/>
              </a:spcBef>
              <a:buFont typeface="Arial" panose="020B0604020202020204" pitchFamily="34" charset="0"/>
              <a:buNone/>
            </a:pPr>
            <a:r>
              <a:rPr lang="es-ES" sz="1600" dirty="0"/>
              <a:t>	nombre VARCHAR2(25),</a:t>
            </a:r>
          </a:p>
          <a:p>
            <a:pPr marL="0" indent="0">
              <a:lnSpc>
                <a:spcPct val="110000"/>
              </a:lnSpc>
              <a:spcBef>
                <a:spcPts val="0"/>
              </a:spcBef>
              <a:buFont typeface="Arial" panose="020B0604020202020204" pitchFamily="34" charset="0"/>
              <a:buNone/>
            </a:pPr>
            <a:r>
              <a:rPr lang="es-ES" sz="1600" dirty="0"/>
              <a:t>	siglo int NOT NULL,</a:t>
            </a:r>
          </a:p>
          <a:p>
            <a:pPr marL="0" indent="0">
              <a:lnSpc>
                <a:spcPct val="110000"/>
              </a:lnSpc>
              <a:spcBef>
                <a:spcPts val="0"/>
              </a:spcBef>
              <a:buFont typeface="Arial" panose="020B0604020202020204" pitchFamily="34" charset="0"/>
              <a:buNone/>
            </a:pPr>
            <a:r>
              <a:rPr lang="es-ES" sz="1600" dirty="0"/>
              <a:t>	técnica VARCHAR2(20) NOT NULL</a:t>
            </a:r>
          </a:p>
          <a:p>
            <a:pPr marL="0" indent="0">
              <a:lnSpc>
                <a:spcPct val="110000"/>
              </a:lnSpc>
              <a:spcBef>
                <a:spcPts val="0"/>
              </a:spcBef>
              <a:buFont typeface="Arial" panose="020B0604020202020204" pitchFamily="34" charset="0"/>
              <a:buNone/>
            </a:pPr>
            <a:r>
              <a:rPr lang="es-ES" sz="1600" dirty="0"/>
              <a:t>);</a:t>
            </a:r>
          </a:p>
          <a:p>
            <a:pPr marL="0" indent="0">
              <a:lnSpc>
                <a:spcPct val="110000"/>
              </a:lnSpc>
              <a:spcBef>
                <a:spcPts val="0"/>
              </a:spcBef>
              <a:buFont typeface="Arial" panose="020B0604020202020204" pitchFamily="34" charset="0"/>
              <a:buNone/>
            </a:pPr>
            <a:r>
              <a:rPr lang="es-ES" sz="1600" dirty="0"/>
              <a:t>ALTER TABLE  Enero17_Cuadros ADD CONSTRAINT Enero17_PK_cuadros </a:t>
            </a:r>
            <a:r>
              <a:rPr lang="es-ES" sz="1600" dirty="0">
                <a:solidFill>
                  <a:schemeClr val="accent2"/>
                </a:solidFill>
              </a:rPr>
              <a:t>PRIMARY KEY </a:t>
            </a:r>
            <a:r>
              <a:rPr lang="es-ES" sz="1600" dirty="0"/>
              <a:t>(nombrePintor, nombre);</a:t>
            </a:r>
          </a:p>
          <a:p>
            <a:pPr marL="0" indent="0">
              <a:lnSpc>
                <a:spcPct val="110000"/>
              </a:lnSpc>
              <a:spcBef>
                <a:spcPts val="0"/>
              </a:spcBef>
              <a:buFont typeface="Arial" panose="020B0604020202020204" pitchFamily="34" charset="0"/>
              <a:buNone/>
            </a:pPr>
            <a:r>
              <a:rPr lang="es-ES" sz="1600" dirty="0"/>
              <a:t>ALTER TABLE  Enero17_Cuadros ADD CONSTRAINT Enero17_FK_cuadros </a:t>
            </a:r>
            <a:r>
              <a:rPr lang="es-ES" sz="1600" dirty="0">
                <a:solidFill>
                  <a:schemeClr val="accent1"/>
                </a:solidFill>
              </a:rPr>
              <a:t>FOREIGN KEY</a:t>
            </a:r>
            <a:r>
              <a:rPr lang="es-ES" sz="1600" dirty="0"/>
              <a:t> (nombrePintor) 		</a:t>
            </a:r>
            <a:r>
              <a:rPr lang="es-ES" sz="1600" dirty="0">
                <a:solidFill>
                  <a:schemeClr val="accent1"/>
                </a:solidFill>
              </a:rPr>
              <a:t>REFERENCES</a:t>
            </a:r>
            <a:r>
              <a:rPr lang="es-ES" sz="1600" dirty="0"/>
              <a:t> Enero17_Pintores(nombre);</a:t>
            </a:r>
          </a:p>
          <a:p>
            <a:pPr marL="0" indent="0">
              <a:lnSpc>
                <a:spcPct val="110000"/>
              </a:lnSpc>
              <a:spcBef>
                <a:spcPts val="0"/>
              </a:spcBef>
              <a:buFont typeface="Arial" panose="020B0604020202020204" pitchFamily="34" charset="0"/>
              <a:buNone/>
            </a:pPr>
            <a:r>
              <a:rPr lang="es-ES" sz="1600" dirty="0"/>
              <a:t>ALTER TABLE Enero17_Cuadros ADD CONSTRAINT Enero17_CK_Tecnica</a:t>
            </a:r>
          </a:p>
          <a:p>
            <a:pPr marL="0" indent="0">
              <a:lnSpc>
                <a:spcPct val="110000"/>
              </a:lnSpc>
              <a:spcBef>
                <a:spcPts val="0"/>
              </a:spcBef>
              <a:buFont typeface="Arial" panose="020B0604020202020204" pitchFamily="34" charset="0"/>
              <a:buNone/>
            </a:pPr>
            <a:r>
              <a:rPr lang="es-ES" sz="1600" dirty="0"/>
              <a:t>	</a:t>
            </a:r>
            <a:r>
              <a:rPr lang="es-ES" sz="1600" dirty="0">
                <a:solidFill>
                  <a:schemeClr val="accent6"/>
                </a:solidFill>
              </a:rPr>
              <a:t>CHECK</a:t>
            </a:r>
            <a:r>
              <a:rPr lang="es-ES" sz="1600" dirty="0"/>
              <a:t> (técnica IN ('óleo', 'acuarela', 'acrílico', 'carboncillo', 'desconocida’));</a:t>
            </a:r>
          </a:p>
          <a:p>
            <a:pPr marL="0" indent="0">
              <a:lnSpc>
                <a:spcPct val="110000"/>
              </a:lnSpc>
              <a:spcBef>
                <a:spcPts val="0"/>
              </a:spcBef>
              <a:buFont typeface="Arial" panose="020B0604020202020204" pitchFamily="34" charset="0"/>
              <a:buNone/>
            </a:pPr>
            <a:endParaRPr lang="es-ES" sz="1600" dirty="0"/>
          </a:p>
          <a:p>
            <a:pPr marL="0" indent="0">
              <a:lnSpc>
                <a:spcPct val="110000"/>
              </a:lnSpc>
              <a:spcBef>
                <a:spcPts val="0"/>
              </a:spcBef>
              <a:buFont typeface="Arial" panose="020B0604020202020204" pitchFamily="34" charset="0"/>
              <a:buNone/>
            </a:pPr>
            <a:r>
              <a:rPr lang="es-ES" sz="1600" dirty="0"/>
              <a:t>CREATE TABLE Enero17_Asignados(</a:t>
            </a:r>
          </a:p>
          <a:p>
            <a:pPr marL="0" indent="0">
              <a:lnSpc>
                <a:spcPct val="110000"/>
              </a:lnSpc>
              <a:spcBef>
                <a:spcPts val="0"/>
              </a:spcBef>
              <a:buFont typeface="Arial" panose="020B0604020202020204" pitchFamily="34" charset="0"/>
              <a:buNone/>
            </a:pPr>
            <a:r>
              <a:rPr lang="es-ES" sz="1600" dirty="0"/>
              <a:t>	nombreExp VARCHAR2(40), </a:t>
            </a:r>
          </a:p>
          <a:p>
            <a:pPr marL="0" indent="0">
              <a:lnSpc>
                <a:spcPct val="110000"/>
              </a:lnSpc>
              <a:spcBef>
                <a:spcPts val="0"/>
              </a:spcBef>
              <a:buFont typeface="Arial" panose="020B0604020202020204" pitchFamily="34" charset="0"/>
              <a:buNone/>
            </a:pPr>
            <a:r>
              <a:rPr lang="es-ES" sz="1600" dirty="0"/>
              <a:t>	nombrePintor VARCHAR2(30),</a:t>
            </a:r>
          </a:p>
          <a:p>
            <a:pPr marL="0" indent="0">
              <a:lnSpc>
                <a:spcPct val="110000"/>
              </a:lnSpc>
              <a:spcBef>
                <a:spcPts val="0"/>
              </a:spcBef>
              <a:buFont typeface="Arial" panose="020B0604020202020204" pitchFamily="34" charset="0"/>
              <a:buNone/>
            </a:pPr>
            <a:r>
              <a:rPr lang="es-ES" sz="1600" dirty="0"/>
              <a:t>	nombreCuad VARCHAR2(25),</a:t>
            </a:r>
          </a:p>
          <a:p>
            <a:pPr marL="0" indent="0">
              <a:lnSpc>
                <a:spcPct val="110000"/>
              </a:lnSpc>
              <a:spcBef>
                <a:spcPts val="0"/>
              </a:spcBef>
              <a:buFont typeface="Arial" panose="020B0604020202020204" pitchFamily="34" charset="0"/>
              <a:buNone/>
            </a:pPr>
            <a:r>
              <a:rPr lang="es-ES" sz="1600" dirty="0"/>
              <a:t>	póliza int NOT NULL,</a:t>
            </a:r>
          </a:p>
          <a:p>
            <a:pPr marL="0" indent="0">
              <a:lnSpc>
                <a:spcPct val="110000"/>
              </a:lnSpc>
              <a:spcBef>
                <a:spcPts val="0"/>
              </a:spcBef>
              <a:buFont typeface="Arial" panose="020B0604020202020204" pitchFamily="34" charset="0"/>
              <a:buNone/>
            </a:pPr>
            <a:r>
              <a:rPr lang="es-ES" sz="1600" dirty="0"/>
              <a:t>	CONSTRAINT Enero17_PK_asignados </a:t>
            </a:r>
            <a:r>
              <a:rPr lang="es-ES" sz="1600" dirty="0">
                <a:solidFill>
                  <a:schemeClr val="accent2"/>
                </a:solidFill>
              </a:rPr>
              <a:t>PRIMARY KEY </a:t>
            </a:r>
            <a:r>
              <a:rPr lang="es-ES" sz="1600" dirty="0"/>
              <a:t>(nombreExp, nombrePintor, nombreCuad),</a:t>
            </a:r>
          </a:p>
          <a:p>
            <a:pPr marL="0" indent="0">
              <a:lnSpc>
                <a:spcPct val="110000"/>
              </a:lnSpc>
              <a:spcBef>
                <a:spcPts val="0"/>
              </a:spcBef>
              <a:buFont typeface="Arial" panose="020B0604020202020204" pitchFamily="34" charset="0"/>
              <a:buNone/>
            </a:pPr>
            <a:r>
              <a:rPr lang="es-ES" sz="1600" dirty="0"/>
              <a:t>	CONSTRAINT Enero17_FK_asignados_expo</a:t>
            </a:r>
          </a:p>
          <a:p>
            <a:pPr marL="0" indent="0">
              <a:lnSpc>
                <a:spcPct val="110000"/>
              </a:lnSpc>
              <a:spcBef>
                <a:spcPts val="0"/>
              </a:spcBef>
              <a:buFont typeface="Arial" panose="020B0604020202020204" pitchFamily="34" charset="0"/>
              <a:buNone/>
            </a:pPr>
            <a:r>
              <a:rPr lang="es-ES" sz="1600" dirty="0"/>
              <a:t>		</a:t>
            </a:r>
            <a:r>
              <a:rPr lang="es-ES" sz="1600" dirty="0">
                <a:solidFill>
                  <a:schemeClr val="accent1"/>
                </a:solidFill>
              </a:rPr>
              <a:t>FOREIGN KEY </a:t>
            </a:r>
            <a:r>
              <a:rPr lang="es-ES" sz="1600" dirty="0"/>
              <a:t>(nombreExp) </a:t>
            </a:r>
            <a:r>
              <a:rPr lang="es-ES" sz="1600" dirty="0">
                <a:solidFill>
                  <a:schemeClr val="accent1"/>
                </a:solidFill>
              </a:rPr>
              <a:t>REFERENCES</a:t>
            </a:r>
            <a:r>
              <a:rPr lang="es-ES" sz="1600" dirty="0"/>
              <a:t> Enero17_Exposiciones(nombre),</a:t>
            </a:r>
          </a:p>
          <a:p>
            <a:pPr marL="0" indent="0">
              <a:lnSpc>
                <a:spcPct val="110000"/>
              </a:lnSpc>
              <a:spcBef>
                <a:spcPts val="0"/>
              </a:spcBef>
              <a:buFont typeface="Arial" panose="020B0604020202020204" pitchFamily="34" charset="0"/>
              <a:buNone/>
            </a:pPr>
            <a:r>
              <a:rPr lang="es-ES" sz="1600" dirty="0"/>
              <a:t>	CONSTRAINT Enero17_FK_asignados_cuad</a:t>
            </a:r>
          </a:p>
          <a:p>
            <a:pPr marL="0" indent="0">
              <a:lnSpc>
                <a:spcPct val="110000"/>
              </a:lnSpc>
              <a:spcBef>
                <a:spcPts val="0"/>
              </a:spcBef>
              <a:buFont typeface="Arial" panose="020B0604020202020204" pitchFamily="34" charset="0"/>
              <a:buNone/>
            </a:pPr>
            <a:r>
              <a:rPr lang="es-ES" sz="1600" dirty="0"/>
              <a:t>		</a:t>
            </a:r>
            <a:r>
              <a:rPr lang="es-ES" sz="1600" dirty="0">
                <a:solidFill>
                  <a:schemeClr val="accent1"/>
                </a:solidFill>
              </a:rPr>
              <a:t>FOREIGN KEY </a:t>
            </a:r>
            <a:r>
              <a:rPr lang="es-ES" sz="1600" dirty="0"/>
              <a:t>(nombrePintor, nombreCuad) </a:t>
            </a:r>
            <a:r>
              <a:rPr lang="es-ES" sz="1600" dirty="0">
                <a:solidFill>
                  <a:schemeClr val="accent1"/>
                </a:solidFill>
              </a:rPr>
              <a:t>REFERENCES</a:t>
            </a:r>
            <a:r>
              <a:rPr lang="es-ES" sz="1600" dirty="0"/>
              <a:t> Enero17_Cuadros</a:t>
            </a:r>
          </a:p>
          <a:p>
            <a:pPr marL="0" indent="0">
              <a:lnSpc>
                <a:spcPct val="110000"/>
              </a:lnSpc>
              <a:spcBef>
                <a:spcPts val="0"/>
              </a:spcBef>
              <a:buFont typeface="Arial" panose="020B0604020202020204" pitchFamily="34" charset="0"/>
              <a:buNone/>
            </a:pPr>
            <a:r>
              <a:rPr lang="es-ES" sz="1600" dirty="0"/>
              <a:t>)</a:t>
            </a:r>
            <a:endParaRPr lang="es-ES" dirty="0"/>
          </a:p>
        </p:txBody>
      </p:sp>
    </p:spTree>
    <p:extLst>
      <p:ext uri="{BB962C8B-B14F-4D97-AF65-F5344CB8AC3E}">
        <p14:creationId xmlns:p14="http://schemas.microsoft.com/office/powerpoint/2010/main" val="245469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50C0F5-61E5-4C88-BF24-290EA37691A1}"/>
              </a:ext>
            </a:extLst>
          </p:cNvPr>
          <p:cNvSpPr>
            <a:spLocks noGrp="1"/>
          </p:cNvSpPr>
          <p:nvPr>
            <p:ph type="title"/>
          </p:nvPr>
        </p:nvSpPr>
        <p:spPr>
          <a:xfrm>
            <a:off x="1065212" y="304800"/>
            <a:ext cx="10058402" cy="625467"/>
          </a:xfrm>
        </p:spPr>
        <p:txBody>
          <a:bodyPr>
            <a:normAutofit/>
          </a:bodyPr>
          <a:lstStyle/>
          <a:p>
            <a:r>
              <a:rPr lang="es-ES" dirty="0"/>
              <a:t>Consultas:</a:t>
            </a:r>
          </a:p>
        </p:txBody>
      </p:sp>
      <p:sp>
        <p:nvSpPr>
          <p:cNvPr id="25" name="Marcador de número de diapositiva 7">
            <a:extLst>
              <a:ext uri="{FF2B5EF4-FFF2-40B4-BE49-F238E27FC236}">
                <a16:creationId xmlns:a16="http://schemas.microsoft.com/office/drawing/2014/main" id="{37BE399F-6D04-485F-8530-6A99E7A8791C}"/>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12</a:t>
            </a:fld>
            <a:endParaRPr lang="es-ES" dirty="0"/>
          </a:p>
        </p:txBody>
      </p:sp>
      <p:sp>
        <p:nvSpPr>
          <p:cNvPr id="26" name="CuadroTexto 25">
            <a:extLst>
              <a:ext uri="{FF2B5EF4-FFF2-40B4-BE49-F238E27FC236}">
                <a16:creationId xmlns:a16="http://schemas.microsoft.com/office/drawing/2014/main" id="{C969401D-0476-4F8A-A233-56EA382F7FD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grpSp>
        <p:nvGrpSpPr>
          <p:cNvPr id="4" name="Grupo 3">
            <a:extLst>
              <a:ext uri="{FF2B5EF4-FFF2-40B4-BE49-F238E27FC236}">
                <a16:creationId xmlns:a16="http://schemas.microsoft.com/office/drawing/2014/main" id="{EDB7A12C-20CA-41D7-B26A-618C199555B9}"/>
              </a:ext>
            </a:extLst>
          </p:cNvPr>
          <p:cNvGrpSpPr/>
          <p:nvPr/>
        </p:nvGrpSpPr>
        <p:grpSpPr>
          <a:xfrm>
            <a:off x="3119317" y="-179176"/>
            <a:ext cx="7416824" cy="3350451"/>
            <a:chOff x="4775176" y="2875234"/>
            <a:chExt cx="7416824" cy="3350451"/>
          </a:xfrm>
        </p:grpSpPr>
        <p:sp>
          <p:nvSpPr>
            <p:cNvPr id="11" name="Marcador de contenido 2">
              <a:extLst>
                <a:ext uri="{FF2B5EF4-FFF2-40B4-BE49-F238E27FC236}">
                  <a16:creationId xmlns:a16="http://schemas.microsoft.com/office/drawing/2014/main" id="{B09390D1-CAAD-4F77-8F3A-AF0D81F62EB5}"/>
                </a:ext>
              </a:extLst>
            </p:cNvPr>
            <p:cNvSpPr txBox="1">
              <a:spLocks/>
            </p:cNvSpPr>
            <p:nvPr/>
          </p:nvSpPr>
          <p:spPr>
            <a:xfrm>
              <a:off x="4775176" y="2875234"/>
              <a:ext cx="7416824" cy="3350451"/>
            </a:xfrm>
            <a:prstGeom prst="rect">
              <a:avLst/>
            </a:prstGeom>
            <a:effectLst/>
          </p:spPr>
          <p:txBody>
            <a:bodyPr vert="horz">
              <a:normAutofit fontScale="85000" lnSpcReduction="10000"/>
            </a:bodyPr>
            <a:lstStyle>
              <a:lvl1pPr marL="0" indent="0" algn="l" rtl="0" eaLnBrk="1" latinLnBrk="0" hangingPunct="1">
                <a:spcBef>
                  <a:spcPts val="1200"/>
                </a:spcBef>
                <a:spcAft>
                  <a:spcPts val="600"/>
                </a:spcAft>
                <a:buClr>
                  <a:schemeClr val="accent3"/>
                </a:buClr>
                <a:buSzPct val="95000"/>
                <a:buFont typeface="Wingdings 2"/>
                <a:buNone/>
                <a:defRPr kumimoji="0" sz="2400" i="1" kern="1200">
                  <a:solidFill>
                    <a:schemeClr val="tx1"/>
                  </a:solidFill>
                  <a:effectLst>
                    <a:outerShdw blurRad="38100" dist="38100" dir="2700000" algn="tl">
                      <a:srgbClr val="000000">
                        <a:alpha val="43137"/>
                      </a:srgbClr>
                    </a:outerShdw>
                  </a:effectLst>
                  <a:latin typeface="Cambria" pitchFamily="18" charset="0"/>
                  <a:ea typeface="+mn-ea"/>
                  <a:cs typeface="+mn-cs"/>
                </a:defRPr>
              </a:lvl1pPr>
              <a:lvl2pPr marL="360363" indent="-360363"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200" kern="1200">
                  <a:solidFill>
                    <a:schemeClr val="tx1"/>
                  </a:solidFill>
                  <a:effectLst>
                    <a:outerShdw blurRad="38100" dist="38100" dir="2700000" algn="tl">
                      <a:srgbClr val="000000">
                        <a:alpha val="43137"/>
                      </a:srgbClr>
                    </a:outerShdw>
                  </a:effectLst>
                  <a:latin typeface="Cambria" pitchFamily="18" charset="0"/>
                  <a:ea typeface="+mn-ea"/>
                  <a:cs typeface="+mn-cs"/>
                </a:defRPr>
              </a:lvl2pPr>
              <a:lvl3pPr marL="714375" indent="-355600" algn="l" rtl="0" eaLnBrk="1" latinLnBrk="0" hangingPunct="1">
                <a:spcBef>
                  <a:spcPts val="0"/>
                </a:spcBef>
                <a:spcAft>
                  <a:spcPts val="600"/>
                </a:spcAft>
                <a:buClr>
                  <a:srgbClr val="FFC000"/>
                </a:buClr>
                <a:buSzPct val="70000"/>
                <a:buFont typeface="Constantia" pitchFamily="18" charset="0"/>
                <a:buChar char="—"/>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3pPr>
              <a:lvl4pPr marL="1438275" indent="-361950"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4pPr>
              <a:lvl5pPr marL="1790700" indent="-352425"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54012" lvl="2" indent="0" algn="ctr">
                <a:buNone/>
              </a:pPr>
              <a:endParaRPr lang="es-ES" sz="2400" dirty="0">
                <a:solidFill>
                  <a:schemeClr val="tx2"/>
                </a:solidFill>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Exposiciones(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fechaIni*, fechaFin*, </a:t>
              </a:r>
              <a:r>
                <a:rPr lang="es-ES" dirty="0">
                  <a:solidFill>
                    <a:schemeClr val="accent1"/>
                  </a:solidFill>
                  <a:effectLst/>
                  <a:uFill>
                    <a:solidFill>
                      <a:schemeClr val="tx1"/>
                    </a:solidFill>
                  </a:uFill>
                  <a:latin typeface="+mn-lt"/>
                  <a:cs typeface="Calibri" panose="020F0502020204030204" pitchFamily="34" charset="0"/>
                </a:rPr>
                <a:t>nombreMuseo</a:t>
              </a:r>
              <a:r>
                <a:rPr lang="es-ES" dirty="0">
                  <a:effectLst/>
                  <a:latin typeface="+mn-lt"/>
                  <a:cs typeface="Calibri" panose="020F0502020204030204" pitchFamily="34" charset="0"/>
                </a:rPr>
                <a:t>)</a:t>
              </a:r>
            </a:p>
            <a:p>
              <a:pPr marL="354012" lvl="2" indent="0">
                <a:buFont typeface="Constantia" pitchFamily="18" charset="0"/>
                <a:buNone/>
              </a:pPr>
              <a:endParaRPr lang="es-ES"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Museos(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ciudad) </a:t>
              </a:r>
            </a:p>
            <a:p>
              <a:pPr marL="354012" lvl="2" indent="0">
                <a:buFont typeface="Constantia" pitchFamily="18" charset="0"/>
                <a:buNone/>
              </a:pPr>
              <a:endParaRPr lang="es-ES" u="sng"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Pintores(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fechaNac, </a:t>
              </a:r>
              <a:r>
                <a:rPr lang="es-ES" dirty="0">
                  <a:solidFill>
                    <a:schemeClr val="accent1"/>
                  </a:solidFill>
                  <a:effectLst/>
                  <a:uFill>
                    <a:solidFill>
                      <a:schemeClr val="tx1"/>
                    </a:solidFill>
                  </a:uFill>
                  <a:latin typeface="+mn-lt"/>
                  <a:cs typeface="Calibri" panose="020F0502020204030204" pitchFamily="34" charset="0"/>
                </a:rPr>
                <a:t>nombreMaestro</a:t>
              </a:r>
              <a:r>
                <a:rPr lang="es-ES" dirty="0">
                  <a:effectLst/>
                  <a:uFill>
                    <a:solidFill>
                      <a:schemeClr val="tx1"/>
                    </a:solidFill>
                  </a:uFill>
                  <a:latin typeface="+mn-lt"/>
                  <a:cs typeface="Calibri" panose="020F0502020204030204" pitchFamily="34" charset="0"/>
                </a:rPr>
                <a:t>*</a:t>
              </a:r>
              <a:r>
                <a:rPr lang="es-ES" dirty="0">
                  <a:effectLst/>
                  <a:latin typeface="+mn-lt"/>
                  <a:cs typeface="Calibri" panose="020F0502020204030204" pitchFamily="34" charset="0"/>
                </a:rPr>
                <a:t>) </a:t>
              </a:r>
            </a:p>
            <a:p>
              <a:pPr marL="354012" lvl="2" indent="0">
                <a:buFont typeface="Constantia" pitchFamily="18" charset="0"/>
                <a:buNone/>
              </a:pPr>
              <a:endParaRPr lang="es-ES" u="sng"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Cuadros(</a:t>
              </a:r>
              <a:r>
                <a:rPr lang="es-ES" u="heavy" dirty="0">
                  <a:solidFill>
                    <a:schemeClr val="accent1"/>
                  </a:solidFill>
                  <a:effectLst/>
                  <a:uFill>
                    <a:solidFill>
                      <a:schemeClr val="bg2">
                        <a:lumMod val="50000"/>
                      </a:schemeClr>
                    </a:solidFill>
                  </a:uFill>
                  <a:latin typeface="+mn-lt"/>
                </a:rPr>
                <a:t>nombrePintor</a:t>
              </a:r>
              <a:r>
                <a:rPr lang="es-ES" dirty="0">
                  <a:effectLst/>
                  <a:latin typeface="+mn-lt"/>
                  <a:cs typeface="Calibri" panose="020F0502020204030204" pitchFamily="34" charset="0"/>
                </a:rPr>
                <a:t>, </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siglo, técnica)</a:t>
              </a:r>
            </a:p>
            <a:p>
              <a:pPr marL="354012" lvl="2" indent="0">
                <a:buFont typeface="Constantia" pitchFamily="18" charset="0"/>
                <a:buNone/>
              </a:pPr>
              <a:endParaRPr lang="es-ES"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Asignados(</a:t>
              </a:r>
              <a:r>
                <a:rPr lang="es-ES" u="heavy" dirty="0">
                  <a:solidFill>
                    <a:schemeClr val="accent1"/>
                  </a:solidFill>
                  <a:effectLst/>
                  <a:uFill>
                    <a:solidFill>
                      <a:schemeClr val="bg2">
                        <a:lumMod val="50000"/>
                      </a:schemeClr>
                    </a:solidFill>
                  </a:uFill>
                  <a:latin typeface="+mn-lt"/>
                </a:rPr>
                <a:t>nombreExp</a:t>
              </a:r>
              <a:r>
                <a:rPr lang="es-ES" dirty="0">
                  <a:effectLst/>
                  <a:latin typeface="+mn-lt"/>
                  <a:cs typeface="Calibri" panose="020F0502020204030204" pitchFamily="34" charset="0"/>
                </a:rPr>
                <a:t>, </a:t>
              </a:r>
              <a:r>
                <a:rPr lang="es-ES" u="heavy" dirty="0">
                  <a:solidFill>
                    <a:schemeClr val="accent1"/>
                  </a:solidFill>
                  <a:effectLst/>
                  <a:uFill>
                    <a:solidFill>
                      <a:schemeClr val="bg2">
                        <a:lumMod val="50000"/>
                      </a:schemeClr>
                    </a:solidFill>
                  </a:uFill>
                  <a:latin typeface="+mn-lt"/>
                </a:rPr>
                <a:t>nombrePintor</a:t>
              </a:r>
              <a:r>
                <a:rPr lang="es-ES" dirty="0">
                  <a:effectLst/>
                  <a:latin typeface="+mn-lt"/>
                  <a:cs typeface="Calibri" panose="020F0502020204030204" pitchFamily="34" charset="0"/>
                </a:rPr>
                <a:t>, </a:t>
              </a:r>
              <a:r>
                <a:rPr lang="es-ES" u="heavy" dirty="0">
                  <a:solidFill>
                    <a:schemeClr val="accent1"/>
                  </a:solidFill>
                  <a:effectLst/>
                  <a:uFill>
                    <a:solidFill>
                      <a:schemeClr val="bg2">
                        <a:lumMod val="50000"/>
                      </a:schemeClr>
                    </a:solidFill>
                  </a:uFill>
                  <a:latin typeface="+mn-lt"/>
                </a:rPr>
                <a:t>nombreCuad</a:t>
              </a:r>
              <a:r>
                <a:rPr lang="es-ES" dirty="0">
                  <a:effectLst/>
                  <a:latin typeface="+mn-lt"/>
                  <a:cs typeface="Calibri" panose="020F0502020204030204" pitchFamily="34" charset="0"/>
                </a:rPr>
                <a:t>, póliza) </a:t>
              </a:r>
              <a:endParaRPr lang="es-ES" u="sng" dirty="0">
                <a:effectLst/>
                <a:latin typeface="+mn-lt"/>
                <a:cs typeface="Calibri" panose="020F0502020204030204" pitchFamily="34" charset="0"/>
              </a:endParaRPr>
            </a:p>
            <a:p>
              <a:pPr marL="354012" lvl="2" indent="0">
                <a:buFont typeface="Constantia" pitchFamily="18" charset="0"/>
                <a:buNone/>
              </a:pPr>
              <a:endParaRPr lang="es-ES" dirty="0">
                <a:solidFill>
                  <a:srgbClr val="92D050"/>
                </a:solidFill>
                <a:effectLst/>
              </a:endParaRPr>
            </a:p>
            <a:p>
              <a:endParaRPr lang="es-ES" dirty="0"/>
            </a:p>
          </p:txBody>
        </p:sp>
        <p:sp>
          <p:nvSpPr>
            <p:cNvPr id="12" name="Abrir llave 11">
              <a:extLst>
                <a:ext uri="{FF2B5EF4-FFF2-40B4-BE49-F238E27FC236}">
                  <a16:creationId xmlns:a16="http://schemas.microsoft.com/office/drawing/2014/main" id="{B04DBED0-DCDF-4823-925D-40A9D2822AFB}"/>
                </a:ext>
              </a:extLst>
            </p:cNvPr>
            <p:cNvSpPr/>
            <p:nvPr/>
          </p:nvSpPr>
          <p:spPr>
            <a:xfrm rot="5400000">
              <a:off x="9334036" y="4296525"/>
              <a:ext cx="86838" cy="2884916"/>
            </a:xfrm>
            <a:prstGeom prst="leftBrace">
              <a:avLst/>
            </a:prstGeom>
            <a:ln w="28575">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dirty="0"/>
            </a:p>
          </p:txBody>
        </p:sp>
        <p:sp>
          <p:nvSpPr>
            <p:cNvPr id="14" name="Abrir llave 13">
              <a:extLst>
                <a:ext uri="{FF2B5EF4-FFF2-40B4-BE49-F238E27FC236}">
                  <a16:creationId xmlns:a16="http://schemas.microsoft.com/office/drawing/2014/main" id="{700BC7F9-0E5D-4166-9A43-198A1C899817}"/>
                </a:ext>
              </a:extLst>
            </p:cNvPr>
            <p:cNvSpPr/>
            <p:nvPr/>
          </p:nvSpPr>
          <p:spPr>
            <a:xfrm rot="16200000">
              <a:off x="7283080" y="4219820"/>
              <a:ext cx="124124" cy="2319333"/>
            </a:xfrm>
            <a:prstGeom prst="leftBrace">
              <a:avLst/>
            </a:prstGeom>
            <a:ln w="28575">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dirty="0"/>
            </a:p>
          </p:txBody>
        </p:sp>
        <p:sp>
          <p:nvSpPr>
            <p:cNvPr id="15" name="Forma libre: forma 14">
              <a:extLst>
                <a:ext uri="{FF2B5EF4-FFF2-40B4-BE49-F238E27FC236}">
                  <a16:creationId xmlns:a16="http://schemas.microsoft.com/office/drawing/2014/main" id="{DBDF868E-A919-45E9-87A6-D305F4AF25BF}"/>
                </a:ext>
              </a:extLst>
            </p:cNvPr>
            <p:cNvSpPr/>
            <p:nvPr/>
          </p:nvSpPr>
          <p:spPr>
            <a:xfrm>
              <a:off x="6591660" y="4264871"/>
              <a:ext cx="2279746" cy="213926"/>
            </a:xfrm>
            <a:custGeom>
              <a:avLst/>
              <a:gdLst>
                <a:gd name="connsiteX0" fmla="*/ 2266494 w 2279746"/>
                <a:gd name="connsiteY0" fmla="*/ 225287 h 225287"/>
                <a:gd name="connsiteX1" fmla="*/ 2279746 w 2279746"/>
                <a:gd name="connsiteY1" fmla="*/ 159026 h 225287"/>
                <a:gd name="connsiteX2" fmla="*/ 2041207 w 2279746"/>
                <a:gd name="connsiteY2" fmla="*/ 39756 h 225287"/>
                <a:gd name="connsiteX3" fmla="*/ 1736407 w 2279746"/>
                <a:gd name="connsiteY3" fmla="*/ 13252 h 225287"/>
                <a:gd name="connsiteX4" fmla="*/ 1670146 w 2279746"/>
                <a:gd name="connsiteY4" fmla="*/ 0 h 225287"/>
                <a:gd name="connsiteX5" fmla="*/ 185903 w 2279746"/>
                <a:gd name="connsiteY5" fmla="*/ 13252 h 225287"/>
                <a:gd name="connsiteX6" fmla="*/ 132894 w 2279746"/>
                <a:gd name="connsiteY6" fmla="*/ 26504 h 225287"/>
                <a:gd name="connsiteX7" fmla="*/ 53381 w 2279746"/>
                <a:gd name="connsiteY7" fmla="*/ 53008 h 225287"/>
                <a:gd name="connsiteX8" fmla="*/ 26877 w 2279746"/>
                <a:gd name="connsiteY8" fmla="*/ 79513 h 225287"/>
                <a:gd name="connsiteX9" fmla="*/ 372 w 2279746"/>
                <a:gd name="connsiteY9" fmla="*/ 212034 h 22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9746" h="225287">
                  <a:moveTo>
                    <a:pt x="2266494" y="225287"/>
                  </a:moveTo>
                  <a:cubicBezTo>
                    <a:pt x="2270911" y="203200"/>
                    <a:pt x="2279746" y="181550"/>
                    <a:pt x="2279746" y="159026"/>
                  </a:cubicBezTo>
                  <a:cubicBezTo>
                    <a:pt x="2279746" y="-20308"/>
                    <a:pt x="2254348" y="52294"/>
                    <a:pt x="2041207" y="39756"/>
                  </a:cubicBezTo>
                  <a:cubicBezTo>
                    <a:pt x="1895883" y="3426"/>
                    <a:pt x="2056120" y="39894"/>
                    <a:pt x="1736407" y="13252"/>
                  </a:cubicBezTo>
                  <a:cubicBezTo>
                    <a:pt x="1713960" y="11381"/>
                    <a:pt x="1692233" y="4417"/>
                    <a:pt x="1670146" y="0"/>
                  </a:cubicBezTo>
                  <a:lnTo>
                    <a:pt x="185903" y="13252"/>
                  </a:lnTo>
                  <a:cubicBezTo>
                    <a:pt x="167692" y="13566"/>
                    <a:pt x="150339" y="21270"/>
                    <a:pt x="132894" y="26504"/>
                  </a:cubicBezTo>
                  <a:cubicBezTo>
                    <a:pt x="106134" y="34532"/>
                    <a:pt x="53381" y="53008"/>
                    <a:pt x="53381" y="53008"/>
                  </a:cubicBezTo>
                  <a:cubicBezTo>
                    <a:pt x="44546" y="61843"/>
                    <a:pt x="32465" y="68338"/>
                    <a:pt x="26877" y="79513"/>
                  </a:cubicBezTo>
                  <a:cubicBezTo>
                    <a:pt x="-5216" y="143698"/>
                    <a:pt x="372" y="151383"/>
                    <a:pt x="372" y="212034"/>
                  </a:cubicBezTo>
                </a:path>
              </a:pathLst>
            </a:custGeom>
            <a:ln w="25400">
              <a:solidFill>
                <a:schemeClr val="accent1"/>
              </a:solidFill>
              <a:tailEnd type="triangle"/>
            </a:ln>
            <a:effectLst/>
          </p:spPr>
          <p:style>
            <a:lnRef idx="2">
              <a:schemeClr val="accent3"/>
            </a:lnRef>
            <a:fillRef idx="0">
              <a:schemeClr val="accent3"/>
            </a:fillRef>
            <a:effectRef idx="1">
              <a:schemeClr val="accent3"/>
            </a:effectRef>
            <a:fontRef idx="minor">
              <a:schemeClr val="tx1"/>
            </a:fontRef>
          </p:style>
          <p:txBody>
            <a:bodyPr rtlCol="0" anchor="ctr"/>
            <a:lstStyle/>
            <a:p>
              <a:pPr algn="ctr"/>
              <a:endParaRPr lang="es-ES" dirty="0"/>
            </a:p>
          </p:txBody>
        </p:sp>
        <p:sp>
          <p:nvSpPr>
            <p:cNvPr id="16" name="Forma libre: forma 15">
              <a:extLst>
                <a:ext uri="{FF2B5EF4-FFF2-40B4-BE49-F238E27FC236}">
                  <a16:creationId xmlns:a16="http://schemas.microsoft.com/office/drawing/2014/main" id="{20C699A2-6EEF-4EBD-AE06-E42A685F3C4A}"/>
                </a:ext>
              </a:extLst>
            </p:cNvPr>
            <p:cNvSpPr/>
            <p:nvPr/>
          </p:nvSpPr>
          <p:spPr>
            <a:xfrm>
              <a:off x="4886870" y="3495461"/>
              <a:ext cx="2031631" cy="2277678"/>
            </a:xfrm>
            <a:custGeom>
              <a:avLst/>
              <a:gdLst>
                <a:gd name="connsiteX0" fmla="*/ 1976139 w 2031631"/>
                <a:gd name="connsiteY0" fmla="*/ 2398644 h 2398644"/>
                <a:gd name="connsiteX1" fmla="*/ 1962887 w 2031631"/>
                <a:gd name="connsiteY1" fmla="*/ 2266122 h 2398644"/>
                <a:gd name="connsiteX2" fmla="*/ 1923130 w 2031631"/>
                <a:gd name="connsiteY2" fmla="*/ 2252870 h 2398644"/>
                <a:gd name="connsiteX3" fmla="*/ 1313530 w 2031631"/>
                <a:gd name="connsiteY3" fmla="*/ 2239618 h 2398644"/>
                <a:gd name="connsiteX4" fmla="*/ 1061739 w 2031631"/>
                <a:gd name="connsiteY4" fmla="*/ 2226365 h 2398644"/>
                <a:gd name="connsiteX5" fmla="*/ 902713 w 2031631"/>
                <a:gd name="connsiteY5" fmla="*/ 2213113 h 2398644"/>
                <a:gd name="connsiteX6" fmla="*/ 478643 w 2031631"/>
                <a:gd name="connsiteY6" fmla="*/ 2199861 h 2398644"/>
                <a:gd name="connsiteX7" fmla="*/ 107582 w 2031631"/>
                <a:gd name="connsiteY7" fmla="*/ 2186609 h 2398644"/>
                <a:gd name="connsiteX8" fmla="*/ 81078 w 2031631"/>
                <a:gd name="connsiteY8" fmla="*/ 2146852 h 2398644"/>
                <a:gd name="connsiteX9" fmla="*/ 54574 w 2031631"/>
                <a:gd name="connsiteY9" fmla="*/ 2067339 h 2398644"/>
                <a:gd name="connsiteX10" fmla="*/ 41321 w 2031631"/>
                <a:gd name="connsiteY10" fmla="*/ 1868557 h 2398644"/>
                <a:gd name="connsiteX11" fmla="*/ 28069 w 2031631"/>
                <a:gd name="connsiteY11" fmla="*/ 1828800 h 2398644"/>
                <a:gd name="connsiteX12" fmla="*/ 14817 w 2031631"/>
                <a:gd name="connsiteY12" fmla="*/ 1775791 h 2398644"/>
                <a:gd name="connsiteX13" fmla="*/ 14817 w 2031631"/>
                <a:gd name="connsiteY13" fmla="*/ 1364974 h 2398644"/>
                <a:gd name="connsiteX14" fmla="*/ 54574 w 2031631"/>
                <a:gd name="connsiteY14" fmla="*/ 1219200 h 2398644"/>
                <a:gd name="connsiteX15" fmla="*/ 81078 w 2031631"/>
                <a:gd name="connsiteY15" fmla="*/ 940905 h 2398644"/>
                <a:gd name="connsiteX16" fmla="*/ 107582 w 2031631"/>
                <a:gd name="connsiteY16" fmla="*/ 662609 h 2398644"/>
                <a:gd name="connsiteX17" fmla="*/ 120834 w 2031631"/>
                <a:gd name="connsiteY17" fmla="*/ 556591 h 2398644"/>
                <a:gd name="connsiteX18" fmla="*/ 134087 w 2031631"/>
                <a:gd name="connsiteY18" fmla="*/ 437322 h 2398644"/>
                <a:gd name="connsiteX19" fmla="*/ 147339 w 2031631"/>
                <a:gd name="connsiteY19" fmla="*/ 397565 h 2398644"/>
                <a:gd name="connsiteX20" fmla="*/ 266608 w 2031631"/>
                <a:gd name="connsiteY20" fmla="*/ 331305 h 2398644"/>
                <a:gd name="connsiteX21" fmla="*/ 359374 w 2031631"/>
                <a:gd name="connsiteY21" fmla="*/ 304800 h 2398644"/>
                <a:gd name="connsiteX22" fmla="*/ 452139 w 2031631"/>
                <a:gd name="connsiteY22" fmla="*/ 278296 h 2398644"/>
                <a:gd name="connsiteX23" fmla="*/ 611165 w 2031631"/>
                <a:gd name="connsiteY23" fmla="*/ 265044 h 2398644"/>
                <a:gd name="connsiteX24" fmla="*/ 1008730 w 2031631"/>
                <a:gd name="connsiteY24" fmla="*/ 238539 h 2398644"/>
                <a:gd name="connsiteX25" fmla="*/ 1247269 w 2031631"/>
                <a:gd name="connsiteY25" fmla="*/ 212035 h 2398644"/>
                <a:gd name="connsiteX26" fmla="*/ 1446052 w 2031631"/>
                <a:gd name="connsiteY26" fmla="*/ 198783 h 2398644"/>
                <a:gd name="connsiteX27" fmla="*/ 1697843 w 2031631"/>
                <a:gd name="connsiteY27" fmla="*/ 172278 h 2398644"/>
                <a:gd name="connsiteX28" fmla="*/ 1803861 w 2031631"/>
                <a:gd name="connsiteY28" fmla="*/ 145774 h 2398644"/>
                <a:gd name="connsiteX29" fmla="*/ 1883374 w 2031631"/>
                <a:gd name="connsiteY29" fmla="*/ 132522 h 2398644"/>
                <a:gd name="connsiteX30" fmla="*/ 2002643 w 2031631"/>
                <a:gd name="connsiteY30" fmla="*/ 79513 h 2398644"/>
                <a:gd name="connsiteX31" fmla="*/ 2029148 w 2031631"/>
                <a:gd name="connsiteY31" fmla="*/ 53009 h 2398644"/>
                <a:gd name="connsiteX32" fmla="*/ 2029148 w 2031631"/>
                <a:gd name="connsiteY32" fmla="*/ 0 h 239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31631" h="2398644">
                  <a:moveTo>
                    <a:pt x="1976139" y="2398644"/>
                  </a:moveTo>
                  <a:cubicBezTo>
                    <a:pt x="1971722" y="2354470"/>
                    <a:pt x="1978059" y="2307843"/>
                    <a:pt x="1962887" y="2266122"/>
                  </a:cubicBezTo>
                  <a:cubicBezTo>
                    <a:pt x="1958113" y="2252994"/>
                    <a:pt x="1937088" y="2253440"/>
                    <a:pt x="1923130" y="2252870"/>
                  </a:cubicBezTo>
                  <a:cubicBezTo>
                    <a:pt x="1720051" y="2244581"/>
                    <a:pt x="1516730" y="2244035"/>
                    <a:pt x="1313530" y="2239618"/>
                  </a:cubicBezTo>
                  <a:lnTo>
                    <a:pt x="1061739" y="2226365"/>
                  </a:lnTo>
                  <a:cubicBezTo>
                    <a:pt x="1008657" y="2222940"/>
                    <a:pt x="955851" y="2215528"/>
                    <a:pt x="902713" y="2213113"/>
                  </a:cubicBezTo>
                  <a:cubicBezTo>
                    <a:pt x="761433" y="2206691"/>
                    <a:pt x="619990" y="2204573"/>
                    <a:pt x="478643" y="2199861"/>
                  </a:cubicBezTo>
                  <a:lnTo>
                    <a:pt x="107582" y="2186609"/>
                  </a:lnTo>
                  <a:cubicBezTo>
                    <a:pt x="98747" y="2173357"/>
                    <a:pt x="87547" y="2161406"/>
                    <a:pt x="81078" y="2146852"/>
                  </a:cubicBezTo>
                  <a:cubicBezTo>
                    <a:pt x="69731" y="2121322"/>
                    <a:pt x="54574" y="2067339"/>
                    <a:pt x="54574" y="2067339"/>
                  </a:cubicBezTo>
                  <a:cubicBezTo>
                    <a:pt x="50156" y="2001078"/>
                    <a:pt x="48655" y="1934559"/>
                    <a:pt x="41321" y="1868557"/>
                  </a:cubicBezTo>
                  <a:cubicBezTo>
                    <a:pt x="39778" y="1854673"/>
                    <a:pt x="31907" y="1842232"/>
                    <a:pt x="28069" y="1828800"/>
                  </a:cubicBezTo>
                  <a:cubicBezTo>
                    <a:pt x="23065" y="1811287"/>
                    <a:pt x="19234" y="1793461"/>
                    <a:pt x="14817" y="1775791"/>
                  </a:cubicBezTo>
                  <a:cubicBezTo>
                    <a:pt x="-578" y="1591047"/>
                    <a:pt x="-8872" y="1578182"/>
                    <a:pt x="14817" y="1364974"/>
                  </a:cubicBezTo>
                  <a:cubicBezTo>
                    <a:pt x="19800" y="1320129"/>
                    <a:pt x="39354" y="1264858"/>
                    <a:pt x="54574" y="1219200"/>
                  </a:cubicBezTo>
                  <a:cubicBezTo>
                    <a:pt x="63409" y="1126435"/>
                    <a:pt x="74880" y="1033883"/>
                    <a:pt x="81078" y="940905"/>
                  </a:cubicBezTo>
                  <a:cubicBezTo>
                    <a:pt x="103584" y="603307"/>
                    <a:pt x="80391" y="852946"/>
                    <a:pt x="107582" y="662609"/>
                  </a:cubicBezTo>
                  <a:cubicBezTo>
                    <a:pt x="112619" y="627353"/>
                    <a:pt x="116673" y="591961"/>
                    <a:pt x="120834" y="556591"/>
                  </a:cubicBezTo>
                  <a:cubicBezTo>
                    <a:pt x="125508" y="516864"/>
                    <a:pt x="127511" y="476779"/>
                    <a:pt x="134087" y="437322"/>
                  </a:cubicBezTo>
                  <a:cubicBezTo>
                    <a:pt x="136384" y="423543"/>
                    <a:pt x="139590" y="409188"/>
                    <a:pt x="147339" y="397565"/>
                  </a:cubicBezTo>
                  <a:cubicBezTo>
                    <a:pt x="181345" y="346555"/>
                    <a:pt x="207337" y="351062"/>
                    <a:pt x="266608" y="331305"/>
                  </a:cubicBezTo>
                  <a:cubicBezTo>
                    <a:pt x="361946" y="299526"/>
                    <a:pt x="242874" y="338085"/>
                    <a:pt x="359374" y="304800"/>
                  </a:cubicBezTo>
                  <a:cubicBezTo>
                    <a:pt x="393605" y="295020"/>
                    <a:pt x="415311" y="282899"/>
                    <a:pt x="452139" y="278296"/>
                  </a:cubicBezTo>
                  <a:cubicBezTo>
                    <a:pt x="504921" y="271698"/>
                    <a:pt x="558156" y="269461"/>
                    <a:pt x="611165" y="265044"/>
                  </a:cubicBezTo>
                  <a:cubicBezTo>
                    <a:pt x="802282" y="226818"/>
                    <a:pt x="574058" y="268865"/>
                    <a:pt x="1008730" y="238539"/>
                  </a:cubicBezTo>
                  <a:cubicBezTo>
                    <a:pt x="1088538" y="232971"/>
                    <a:pt x="1167444" y="217357"/>
                    <a:pt x="1247269" y="212035"/>
                  </a:cubicBezTo>
                  <a:lnTo>
                    <a:pt x="1446052" y="198783"/>
                  </a:lnTo>
                  <a:cubicBezTo>
                    <a:pt x="1559119" y="161094"/>
                    <a:pt x="1440796" y="196759"/>
                    <a:pt x="1697843" y="172278"/>
                  </a:cubicBezTo>
                  <a:cubicBezTo>
                    <a:pt x="1798078" y="162732"/>
                    <a:pt x="1730161" y="162152"/>
                    <a:pt x="1803861" y="145774"/>
                  </a:cubicBezTo>
                  <a:cubicBezTo>
                    <a:pt x="1830091" y="139945"/>
                    <a:pt x="1856870" y="136939"/>
                    <a:pt x="1883374" y="132522"/>
                  </a:cubicBezTo>
                  <a:cubicBezTo>
                    <a:pt x="1946428" y="111504"/>
                    <a:pt x="1957639" y="115517"/>
                    <a:pt x="2002643" y="79513"/>
                  </a:cubicBezTo>
                  <a:cubicBezTo>
                    <a:pt x="2012399" y="71708"/>
                    <a:pt x="2025197" y="64862"/>
                    <a:pt x="2029148" y="53009"/>
                  </a:cubicBezTo>
                  <a:cubicBezTo>
                    <a:pt x="2034736" y="36246"/>
                    <a:pt x="2029148" y="17670"/>
                    <a:pt x="2029148" y="0"/>
                  </a:cubicBezTo>
                </a:path>
              </a:pathLst>
            </a:custGeom>
            <a:noFill/>
            <a:ln w="25400">
              <a:solidFill>
                <a:schemeClr val="accent1"/>
              </a:solidFill>
              <a:tailEnd type="triangle"/>
            </a:ln>
            <a:effectLst/>
          </p:spPr>
          <p:txBody>
            <a:bodyPr rtlCol="0" anchor="ctr"/>
            <a:lstStyle/>
            <a:p>
              <a:pPr algn="ctr"/>
              <a:endParaRPr lang="es-ES" dirty="0"/>
            </a:p>
          </p:txBody>
        </p:sp>
        <p:cxnSp>
          <p:nvCxnSpPr>
            <p:cNvPr id="17" name="Conector: angular 16">
              <a:extLst>
                <a:ext uri="{FF2B5EF4-FFF2-40B4-BE49-F238E27FC236}">
                  <a16:creationId xmlns:a16="http://schemas.microsoft.com/office/drawing/2014/main" id="{E5520998-E18E-45F3-9321-3BD770F811B9}"/>
                </a:ext>
              </a:extLst>
            </p:cNvPr>
            <p:cNvCxnSpPr>
              <a:cxnSpLocks/>
            </p:cNvCxnSpPr>
            <p:nvPr/>
          </p:nvCxnSpPr>
          <p:spPr>
            <a:xfrm rot="16200000" flipV="1">
              <a:off x="6592162" y="4726387"/>
              <a:ext cx="407584" cy="408588"/>
            </a:xfrm>
            <a:prstGeom prst="bentConnector3">
              <a:avLst/>
            </a:prstGeom>
            <a:ln w="28575">
              <a:solidFill>
                <a:schemeClr val="accent1"/>
              </a:solidFill>
              <a:tailEnd type="triangle"/>
            </a:ln>
            <a:effectLst/>
          </p:spPr>
          <p:style>
            <a:lnRef idx="1">
              <a:schemeClr val="accent1"/>
            </a:lnRef>
            <a:fillRef idx="0">
              <a:schemeClr val="accent1"/>
            </a:fillRef>
            <a:effectRef idx="0">
              <a:schemeClr val="accent1"/>
            </a:effectRef>
            <a:fontRef idx="minor">
              <a:schemeClr val="tx1"/>
            </a:fontRef>
          </p:style>
        </p:cxnSp>
        <p:sp>
          <p:nvSpPr>
            <p:cNvPr id="18" name="Forma libre: forma 17">
              <a:extLst>
                <a:ext uri="{FF2B5EF4-FFF2-40B4-BE49-F238E27FC236}">
                  <a16:creationId xmlns:a16="http://schemas.microsoft.com/office/drawing/2014/main" id="{37C550EB-5B8D-4BF4-B235-5B6E3B62BAED}"/>
                </a:ext>
              </a:extLst>
            </p:cNvPr>
            <p:cNvSpPr/>
            <p:nvPr/>
          </p:nvSpPr>
          <p:spPr>
            <a:xfrm>
              <a:off x="6757652" y="3487211"/>
              <a:ext cx="3494314" cy="449648"/>
            </a:xfrm>
            <a:custGeom>
              <a:avLst/>
              <a:gdLst>
                <a:gd name="connsiteX0" fmla="*/ 3494314 w 3494314"/>
                <a:gd name="connsiteY0" fmla="*/ 0 h 473529"/>
                <a:gd name="connsiteX1" fmla="*/ 3456214 w 3494314"/>
                <a:gd name="connsiteY1" fmla="*/ 223158 h 473529"/>
                <a:gd name="connsiteX2" fmla="*/ 3434443 w 3494314"/>
                <a:gd name="connsiteY2" fmla="*/ 228600 h 473529"/>
                <a:gd name="connsiteX3" fmla="*/ 3418114 w 3494314"/>
                <a:gd name="connsiteY3" fmla="*/ 223158 h 473529"/>
                <a:gd name="connsiteX4" fmla="*/ 3341914 w 3494314"/>
                <a:gd name="connsiteY4" fmla="*/ 234043 h 473529"/>
                <a:gd name="connsiteX5" fmla="*/ 3325585 w 3494314"/>
                <a:gd name="connsiteY5" fmla="*/ 244929 h 473529"/>
                <a:gd name="connsiteX6" fmla="*/ 3282043 w 3494314"/>
                <a:gd name="connsiteY6" fmla="*/ 250372 h 473529"/>
                <a:gd name="connsiteX7" fmla="*/ 3243943 w 3494314"/>
                <a:gd name="connsiteY7" fmla="*/ 255815 h 473529"/>
                <a:gd name="connsiteX8" fmla="*/ 3211285 w 3494314"/>
                <a:gd name="connsiteY8" fmla="*/ 277586 h 473529"/>
                <a:gd name="connsiteX9" fmla="*/ 3194957 w 3494314"/>
                <a:gd name="connsiteY9" fmla="*/ 283029 h 473529"/>
                <a:gd name="connsiteX10" fmla="*/ 3129643 w 3494314"/>
                <a:gd name="connsiteY10" fmla="*/ 299358 h 473529"/>
                <a:gd name="connsiteX11" fmla="*/ 3107871 w 3494314"/>
                <a:gd name="connsiteY11" fmla="*/ 304800 h 473529"/>
                <a:gd name="connsiteX12" fmla="*/ 3091543 w 3494314"/>
                <a:gd name="connsiteY12" fmla="*/ 310243 h 473529"/>
                <a:gd name="connsiteX13" fmla="*/ 3053443 w 3494314"/>
                <a:gd name="connsiteY13" fmla="*/ 315686 h 473529"/>
                <a:gd name="connsiteX14" fmla="*/ 3004457 w 3494314"/>
                <a:gd name="connsiteY14" fmla="*/ 326572 h 473529"/>
                <a:gd name="connsiteX15" fmla="*/ 2982685 w 3494314"/>
                <a:gd name="connsiteY15" fmla="*/ 332015 h 473529"/>
                <a:gd name="connsiteX16" fmla="*/ 2862943 w 3494314"/>
                <a:gd name="connsiteY16" fmla="*/ 342900 h 473529"/>
                <a:gd name="connsiteX17" fmla="*/ 2808514 w 3494314"/>
                <a:gd name="connsiteY17" fmla="*/ 353786 h 473529"/>
                <a:gd name="connsiteX18" fmla="*/ 2786743 w 3494314"/>
                <a:gd name="connsiteY18" fmla="*/ 359229 h 473529"/>
                <a:gd name="connsiteX19" fmla="*/ 2618014 w 3494314"/>
                <a:gd name="connsiteY19" fmla="*/ 364672 h 473529"/>
                <a:gd name="connsiteX20" fmla="*/ 2231571 w 3494314"/>
                <a:gd name="connsiteY20" fmla="*/ 370115 h 473529"/>
                <a:gd name="connsiteX21" fmla="*/ 2111828 w 3494314"/>
                <a:gd name="connsiteY21" fmla="*/ 353786 h 473529"/>
                <a:gd name="connsiteX22" fmla="*/ 2062843 w 3494314"/>
                <a:gd name="connsiteY22" fmla="*/ 348343 h 473529"/>
                <a:gd name="connsiteX23" fmla="*/ 1801585 w 3494314"/>
                <a:gd name="connsiteY23" fmla="*/ 342900 h 473529"/>
                <a:gd name="connsiteX24" fmla="*/ 1725385 w 3494314"/>
                <a:gd name="connsiteY24" fmla="*/ 332015 h 473529"/>
                <a:gd name="connsiteX25" fmla="*/ 1632857 w 3494314"/>
                <a:gd name="connsiteY25" fmla="*/ 337458 h 473529"/>
                <a:gd name="connsiteX26" fmla="*/ 1464128 w 3494314"/>
                <a:gd name="connsiteY26" fmla="*/ 332015 h 473529"/>
                <a:gd name="connsiteX27" fmla="*/ 1436914 w 3494314"/>
                <a:gd name="connsiteY27" fmla="*/ 326572 h 473529"/>
                <a:gd name="connsiteX28" fmla="*/ 1366157 w 3494314"/>
                <a:gd name="connsiteY28" fmla="*/ 332015 h 473529"/>
                <a:gd name="connsiteX29" fmla="*/ 1202871 w 3494314"/>
                <a:gd name="connsiteY29" fmla="*/ 321129 h 473529"/>
                <a:gd name="connsiteX30" fmla="*/ 1159328 w 3494314"/>
                <a:gd name="connsiteY30" fmla="*/ 315686 h 473529"/>
                <a:gd name="connsiteX31" fmla="*/ 1061357 w 3494314"/>
                <a:gd name="connsiteY31" fmla="*/ 315686 h 473529"/>
                <a:gd name="connsiteX32" fmla="*/ 963385 w 3494314"/>
                <a:gd name="connsiteY32" fmla="*/ 321129 h 473529"/>
                <a:gd name="connsiteX33" fmla="*/ 936171 w 3494314"/>
                <a:gd name="connsiteY33" fmla="*/ 326572 h 473529"/>
                <a:gd name="connsiteX34" fmla="*/ 914400 w 3494314"/>
                <a:gd name="connsiteY34" fmla="*/ 332015 h 473529"/>
                <a:gd name="connsiteX35" fmla="*/ 849085 w 3494314"/>
                <a:gd name="connsiteY35" fmla="*/ 326572 h 473529"/>
                <a:gd name="connsiteX36" fmla="*/ 767443 w 3494314"/>
                <a:gd name="connsiteY36" fmla="*/ 332015 h 473529"/>
                <a:gd name="connsiteX37" fmla="*/ 582385 w 3494314"/>
                <a:gd name="connsiteY37" fmla="*/ 326572 h 473529"/>
                <a:gd name="connsiteX38" fmla="*/ 408214 w 3494314"/>
                <a:gd name="connsiteY38" fmla="*/ 315686 h 473529"/>
                <a:gd name="connsiteX39" fmla="*/ 299357 w 3494314"/>
                <a:gd name="connsiteY39" fmla="*/ 321129 h 473529"/>
                <a:gd name="connsiteX40" fmla="*/ 212271 w 3494314"/>
                <a:gd name="connsiteY40" fmla="*/ 332015 h 473529"/>
                <a:gd name="connsiteX41" fmla="*/ 152400 w 3494314"/>
                <a:gd name="connsiteY41" fmla="*/ 348343 h 473529"/>
                <a:gd name="connsiteX42" fmla="*/ 125185 w 3494314"/>
                <a:gd name="connsiteY42" fmla="*/ 353786 h 473529"/>
                <a:gd name="connsiteX43" fmla="*/ 92528 w 3494314"/>
                <a:gd name="connsiteY43" fmla="*/ 364672 h 473529"/>
                <a:gd name="connsiteX44" fmla="*/ 43543 w 3494314"/>
                <a:gd name="connsiteY44" fmla="*/ 381000 h 473529"/>
                <a:gd name="connsiteX45" fmla="*/ 27214 w 3494314"/>
                <a:gd name="connsiteY45" fmla="*/ 386443 h 473529"/>
                <a:gd name="connsiteX46" fmla="*/ 21771 w 3494314"/>
                <a:gd name="connsiteY46" fmla="*/ 402772 h 473529"/>
                <a:gd name="connsiteX47" fmla="*/ 16328 w 3494314"/>
                <a:gd name="connsiteY47" fmla="*/ 457200 h 473529"/>
                <a:gd name="connsiteX48" fmla="*/ 5443 w 3494314"/>
                <a:gd name="connsiteY48" fmla="*/ 473529 h 473529"/>
                <a:gd name="connsiteX49" fmla="*/ 0 w 3494314"/>
                <a:gd name="connsiteY49" fmla="*/ 457200 h 47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494314" h="473529">
                  <a:moveTo>
                    <a:pt x="3494314" y="0"/>
                  </a:moveTo>
                  <a:cubicBezTo>
                    <a:pt x="3481614" y="74386"/>
                    <a:pt x="3475333" y="150158"/>
                    <a:pt x="3456214" y="223158"/>
                  </a:cubicBezTo>
                  <a:cubicBezTo>
                    <a:pt x="3454319" y="230394"/>
                    <a:pt x="3441923" y="228600"/>
                    <a:pt x="3434443" y="228600"/>
                  </a:cubicBezTo>
                  <a:cubicBezTo>
                    <a:pt x="3428706" y="228600"/>
                    <a:pt x="3423557" y="224972"/>
                    <a:pt x="3418114" y="223158"/>
                  </a:cubicBezTo>
                  <a:cubicBezTo>
                    <a:pt x="3392714" y="226786"/>
                    <a:pt x="3363263" y="219811"/>
                    <a:pt x="3341914" y="234043"/>
                  </a:cubicBezTo>
                  <a:cubicBezTo>
                    <a:pt x="3336471" y="237672"/>
                    <a:pt x="3331896" y="243208"/>
                    <a:pt x="3325585" y="244929"/>
                  </a:cubicBezTo>
                  <a:cubicBezTo>
                    <a:pt x="3311473" y="248778"/>
                    <a:pt x="3296542" y="248439"/>
                    <a:pt x="3282043" y="250372"/>
                  </a:cubicBezTo>
                  <a:lnTo>
                    <a:pt x="3243943" y="255815"/>
                  </a:lnTo>
                  <a:cubicBezTo>
                    <a:pt x="3233057" y="263072"/>
                    <a:pt x="3223697" y="273449"/>
                    <a:pt x="3211285" y="277586"/>
                  </a:cubicBezTo>
                  <a:cubicBezTo>
                    <a:pt x="3205842" y="279400"/>
                    <a:pt x="3200492" y="281519"/>
                    <a:pt x="3194957" y="283029"/>
                  </a:cubicBezTo>
                  <a:cubicBezTo>
                    <a:pt x="3173306" y="288934"/>
                    <a:pt x="3151414" y="293916"/>
                    <a:pt x="3129643" y="299358"/>
                  </a:cubicBezTo>
                  <a:cubicBezTo>
                    <a:pt x="3122386" y="301172"/>
                    <a:pt x="3114968" y="302434"/>
                    <a:pt x="3107871" y="304800"/>
                  </a:cubicBezTo>
                  <a:cubicBezTo>
                    <a:pt x="3102428" y="306614"/>
                    <a:pt x="3097169" y="309118"/>
                    <a:pt x="3091543" y="310243"/>
                  </a:cubicBezTo>
                  <a:cubicBezTo>
                    <a:pt x="3078963" y="312759"/>
                    <a:pt x="3066052" y="313322"/>
                    <a:pt x="3053443" y="315686"/>
                  </a:cubicBezTo>
                  <a:cubicBezTo>
                    <a:pt x="3037003" y="318769"/>
                    <a:pt x="3020756" y="322811"/>
                    <a:pt x="3004457" y="326572"/>
                  </a:cubicBezTo>
                  <a:cubicBezTo>
                    <a:pt x="2997168" y="328254"/>
                    <a:pt x="2990116" y="331158"/>
                    <a:pt x="2982685" y="332015"/>
                  </a:cubicBezTo>
                  <a:cubicBezTo>
                    <a:pt x="2942871" y="336609"/>
                    <a:pt x="2902857" y="339272"/>
                    <a:pt x="2862943" y="342900"/>
                  </a:cubicBezTo>
                  <a:cubicBezTo>
                    <a:pt x="2829408" y="354078"/>
                    <a:pt x="2863553" y="343779"/>
                    <a:pt x="2808514" y="353786"/>
                  </a:cubicBezTo>
                  <a:cubicBezTo>
                    <a:pt x="2801154" y="355124"/>
                    <a:pt x="2794211" y="358802"/>
                    <a:pt x="2786743" y="359229"/>
                  </a:cubicBezTo>
                  <a:cubicBezTo>
                    <a:pt x="2730562" y="362439"/>
                    <a:pt x="2674275" y="363569"/>
                    <a:pt x="2618014" y="364672"/>
                  </a:cubicBezTo>
                  <a:lnTo>
                    <a:pt x="2231571" y="370115"/>
                  </a:lnTo>
                  <a:lnTo>
                    <a:pt x="2111828" y="353786"/>
                  </a:lnTo>
                  <a:cubicBezTo>
                    <a:pt x="2095534" y="351684"/>
                    <a:pt x="2079262" y="348919"/>
                    <a:pt x="2062843" y="348343"/>
                  </a:cubicBezTo>
                  <a:cubicBezTo>
                    <a:pt x="1975792" y="345288"/>
                    <a:pt x="1888671" y="344714"/>
                    <a:pt x="1801585" y="342900"/>
                  </a:cubicBezTo>
                  <a:cubicBezTo>
                    <a:pt x="1785340" y="340193"/>
                    <a:pt x="1739001" y="332015"/>
                    <a:pt x="1725385" y="332015"/>
                  </a:cubicBezTo>
                  <a:cubicBezTo>
                    <a:pt x="1694489" y="332015"/>
                    <a:pt x="1663700" y="335644"/>
                    <a:pt x="1632857" y="337458"/>
                  </a:cubicBezTo>
                  <a:cubicBezTo>
                    <a:pt x="1576614" y="335644"/>
                    <a:pt x="1520314" y="335137"/>
                    <a:pt x="1464128" y="332015"/>
                  </a:cubicBezTo>
                  <a:cubicBezTo>
                    <a:pt x="1454891" y="331502"/>
                    <a:pt x="1446165" y="326572"/>
                    <a:pt x="1436914" y="326572"/>
                  </a:cubicBezTo>
                  <a:cubicBezTo>
                    <a:pt x="1413259" y="326572"/>
                    <a:pt x="1389743" y="330201"/>
                    <a:pt x="1366157" y="332015"/>
                  </a:cubicBezTo>
                  <a:cubicBezTo>
                    <a:pt x="1283338" y="318211"/>
                    <a:pt x="1372857" y="331753"/>
                    <a:pt x="1202871" y="321129"/>
                  </a:cubicBezTo>
                  <a:cubicBezTo>
                    <a:pt x="1188272" y="320217"/>
                    <a:pt x="1173842" y="317500"/>
                    <a:pt x="1159328" y="315686"/>
                  </a:cubicBezTo>
                  <a:cubicBezTo>
                    <a:pt x="1116842" y="301523"/>
                    <a:pt x="1150069" y="310309"/>
                    <a:pt x="1061357" y="315686"/>
                  </a:cubicBezTo>
                  <a:lnTo>
                    <a:pt x="963385" y="321129"/>
                  </a:lnTo>
                  <a:cubicBezTo>
                    <a:pt x="954314" y="322943"/>
                    <a:pt x="945202" y="324565"/>
                    <a:pt x="936171" y="326572"/>
                  </a:cubicBezTo>
                  <a:cubicBezTo>
                    <a:pt x="928869" y="328195"/>
                    <a:pt x="921880" y="332015"/>
                    <a:pt x="914400" y="332015"/>
                  </a:cubicBezTo>
                  <a:cubicBezTo>
                    <a:pt x="892553" y="332015"/>
                    <a:pt x="870857" y="328386"/>
                    <a:pt x="849085" y="326572"/>
                  </a:cubicBezTo>
                  <a:cubicBezTo>
                    <a:pt x="821871" y="328386"/>
                    <a:pt x="794717" y="332015"/>
                    <a:pt x="767443" y="332015"/>
                  </a:cubicBezTo>
                  <a:cubicBezTo>
                    <a:pt x="705730" y="332015"/>
                    <a:pt x="644055" y="328856"/>
                    <a:pt x="582385" y="326572"/>
                  </a:cubicBezTo>
                  <a:cubicBezTo>
                    <a:pt x="488298" y="323087"/>
                    <a:pt x="487731" y="322313"/>
                    <a:pt x="408214" y="315686"/>
                  </a:cubicBezTo>
                  <a:lnTo>
                    <a:pt x="299357" y="321129"/>
                  </a:lnTo>
                  <a:cubicBezTo>
                    <a:pt x="272833" y="322958"/>
                    <a:pt x="239139" y="328177"/>
                    <a:pt x="212271" y="332015"/>
                  </a:cubicBezTo>
                  <a:cubicBezTo>
                    <a:pt x="188808" y="339836"/>
                    <a:pt x="183102" y="342203"/>
                    <a:pt x="152400" y="348343"/>
                  </a:cubicBezTo>
                  <a:cubicBezTo>
                    <a:pt x="143328" y="350157"/>
                    <a:pt x="134110" y="351352"/>
                    <a:pt x="125185" y="353786"/>
                  </a:cubicBezTo>
                  <a:cubicBezTo>
                    <a:pt x="114115" y="356805"/>
                    <a:pt x="103414" y="361043"/>
                    <a:pt x="92528" y="364672"/>
                  </a:cubicBezTo>
                  <a:lnTo>
                    <a:pt x="43543" y="381000"/>
                  </a:lnTo>
                  <a:lnTo>
                    <a:pt x="27214" y="386443"/>
                  </a:lnTo>
                  <a:cubicBezTo>
                    <a:pt x="25400" y="391886"/>
                    <a:pt x="22643" y="397101"/>
                    <a:pt x="21771" y="402772"/>
                  </a:cubicBezTo>
                  <a:cubicBezTo>
                    <a:pt x="18998" y="420793"/>
                    <a:pt x="20428" y="439434"/>
                    <a:pt x="16328" y="457200"/>
                  </a:cubicBezTo>
                  <a:cubicBezTo>
                    <a:pt x="14857" y="463574"/>
                    <a:pt x="9071" y="468086"/>
                    <a:pt x="5443" y="473529"/>
                  </a:cubicBezTo>
                  <a:lnTo>
                    <a:pt x="0" y="457200"/>
                  </a:lnTo>
                </a:path>
              </a:pathLst>
            </a:custGeom>
            <a:noFill/>
            <a:ln w="25400">
              <a:solidFill>
                <a:schemeClr val="accent1"/>
              </a:solidFill>
              <a:tailEnd type="triangle"/>
            </a:ln>
            <a:effectLst/>
          </p:spPr>
          <p:txBody>
            <a:bodyPr rtlCol="0" anchor="ctr"/>
            <a:lstStyle/>
            <a:p>
              <a:pPr algn="ctr"/>
              <a:endParaRPr lang="es-ES" dirty="0"/>
            </a:p>
          </p:txBody>
        </p:sp>
        <p:cxnSp>
          <p:nvCxnSpPr>
            <p:cNvPr id="36" name="Conector: angular 35">
              <a:extLst>
                <a:ext uri="{FF2B5EF4-FFF2-40B4-BE49-F238E27FC236}">
                  <a16:creationId xmlns:a16="http://schemas.microsoft.com/office/drawing/2014/main" id="{7643D227-AFED-4417-A540-F384450C205F}"/>
                </a:ext>
              </a:extLst>
            </p:cNvPr>
            <p:cNvCxnSpPr>
              <a:cxnSpLocks/>
              <a:stCxn id="12" idx="1"/>
              <a:endCxn id="14" idx="1"/>
            </p:cNvCxnSpPr>
            <p:nvPr/>
          </p:nvCxnSpPr>
          <p:spPr>
            <a:xfrm rot="16200000" flipV="1">
              <a:off x="8234292" y="4552401"/>
              <a:ext cx="254015" cy="2032312"/>
            </a:xfrm>
            <a:prstGeom prst="bentConnector5">
              <a:avLst>
                <a:gd name="adj1" fmla="val 36664"/>
                <a:gd name="adj2" fmla="val 49541"/>
                <a:gd name="adj3" fmla="val 36670"/>
              </a:avLst>
            </a:prstGeom>
            <a:ln w="254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Marcador de contenido 2">
            <a:extLst>
              <a:ext uri="{FF2B5EF4-FFF2-40B4-BE49-F238E27FC236}">
                <a16:creationId xmlns:a16="http://schemas.microsoft.com/office/drawing/2014/main" id="{CDC22195-717C-43A4-A593-8BA78CA3CE50}"/>
              </a:ext>
            </a:extLst>
          </p:cNvPr>
          <p:cNvSpPr txBox="1">
            <a:spLocks/>
          </p:cNvSpPr>
          <p:nvPr/>
        </p:nvSpPr>
        <p:spPr>
          <a:xfrm>
            <a:off x="766119" y="3332891"/>
            <a:ext cx="10816032" cy="3002444"/>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200"/>
              </a:spcAft>
            </a:pPr>
            <a:r>
              <a:rPr lang="es-ES" dirty="0"/>
              <a:t>La fecha de nacimiento de los pintores que son maestros.</a:t>
            </a:r>
          </a:p>
          <a:p>
            <a:pPr marL="342900" indent="-342900">
              <a:spcAft>
                <a:spcPts val="200"/>
              </a:spcAft>
            </a:pPr>
            <a:r>
              <a:rPr lang="es-ES" dirty="0"/>
              <a:t>Pintores cuyos cuadros no han sido expuestos en ningún museo.</a:t>
            </a:r>
          </a:p>
          <a:p>
            <a:pPr marL="342900" indent="-342900">
              <a:spcAft>
                <a:spcPts val="200"/>
              </a:spcAft>
            </a:pPr>
            <a:r>
              <a:rPr lang="es-ES" dirty="0"/>
              <a:t>Cuadros que han sido expuestos en al menos 2 exposiciones.</a:t>
            </a:r>
          </a:p>
          <a:p>
            <a:pPr marL="342900" indent="-342900">
              <a:spcAft>
                <a:spcPts val="200"/>
              </a:spcAft>
            </a:pPr>
            <a:r>
              <a:rPr lang="es-ES" dirty="0"/>
              <a:t>Todos los cuadros que han sido expuestos en alguna exposición.</a:t>
            </a:r>
          </a:p>
          <a:p>
            <a:pPr marL="342900" indent="-342900">
              <a:spcAft>
                <a:spcPts val="200"/>
              </a:spcAft>
            </a:pPr>
            <a:r>
              <a:rPr lang="es-ES" dirty="0"/>
              <a:t>Los cuadros que han sido expuestos en todas las exposiciones del museo “Pardo”</a:t>
            </a:r>
          </a:p>
          <a:p>
            <a:pPr marL="342900" indent="-342900">
              <a:spcAft>
                <a:spcPts val="200"/>
              </a:spcAft>
            </a:pPr>
            <a:r>
              <a:rPr lang="es-ES" dirty="0"/>
              <a:t>Las exposiciones sin cuadros. </a:t>
            </a:r>
            <a:r>
              <a:rPr lang="es-ES" sz="2300" dirty="0">
                <a:solidFill>
                  <a:schemeClr val="accent4"/>
                </a:solidFill>
              </a:rPr>
              <a:t>Debería ser vacía pero no se metió esa restricción.</a:t>
            </a:r>
          </a:p>
          <a:p>
            <a:pPr marL="342900" indent="-342900">
              <a:spcAft>
                <a:spcPts val="200"/>
              </a:spcAft>
            </a:pPr>
            <a:r>
              <a:rPr lang="es-ES" dirty="0"/>
              <a:t>Los maestros sin pupilos.</a:t>
            </a:r>
          </a:p>
          <a:p>
            <a:pPr marL="342900" indent="-342900">
              <a:spcAft>
                <a:spcPts val="200"/>
              </a:spcAft>
            </a:pPr>
            <a:r>
              <a:rPr lang="es-ES" dirty="0"/>
              <a:t>Los pupilos sin maestros.</a:t>
            </a:r>
          </a:p>
        </p:txBody>
      </p:sp>
    </p:spTree>
    <p:extLst>
      <p:ext uri="{BB962C8B-B14F-4D97-AF65-F5344CB8AC3E}">
        <p14:creationId xmlns:p14="http://schemas.microsoft.com/office/powerpoint/2010/main" val="308553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4B9F2957-2331-42E4-8CF5-91F15E813A7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Consultas álgebra relacional:</a:t>
            </a:r>
          </a:p>
        </p:txBody>
      </p:sp>
      <p:sp>
        <p:nvSpPr>
          <p:cNvPr id="9" name="Marcador de contenido 2">
            <a:extLst>
              <a:ext uri="{FF2B5EF4-FFF2-40B4-BE49-F238E27FC236}">
                <a16:creationId xmlns:a16="http://schemas.microsoft.com/office/drawing/2014/main" id="{65E4ED18-5FEC-4D34-AE68-AD9F593784A9}"/>
              </a:ext>
            </a:extLst>
          </p:cNvPr>
          <p:cNvSpPr>
            <a:spLocks noGrp="1"/>
          </p:cNvSpPr>
          <p:nvPr>
            <p:ph idx="1"/>
          </p:nvPr>
        </p:nvSpPr>
        <p:spPr>
          <a:xfrm>
            <a:off x="1065213" y="930267"/>
            <a:ext cx="10613440" cy="5335066"/>
          </a:xfrm>
        </p:spPr>
        <p:txBody>
          <a:bodyPr>
            <a:normAutofit fontScale="70000" lnSpcReduction="20000"/>
          </a:bodyPr>
          <a:lstStyle/>
          <a:p>
            <a:pPr marL="0" indent="0">
              <a:lnSpc>
                <a:spcPct val="120000"/>
              </a:lnSpc>
              <a:spcBef>
                <a:spcPts val="200"/>
              </a:spcBef>
              <a:buNone/>
            </a:pPr>
            <a:r>
              <a:rPr lang="es-ES" dirty="0">
                <a:effectLst/>
              </a:rPr>
              <a:t>La fecha de nacimiento de los pintores que son maestros.</a:t>
            </a:r>
          </a:p>
          <a:p>
            <a:pPr marL="360363" lvl="1" indent="0">
              <a:lnSpc>
                <a:spcPct val="120000"/>
              </a:lnSpc>
              <a:spcBef>
                <a:spcPts val="200"/>
              </a:spcBef>
              <a:buNone/>
            </a:pP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fechaNac</a:t>
            </a:r>
            <a:r>
              <a:rPr lang="es-ES" sz="2200" dirty="0">
                <a:solidFill>
                  <a:schemeClr val="accent1"/>
                </a:solidFill>
                <a:effectLst/>
              </a:rPr>
              <a:t> (</a:t>
            </a:r>
            <a:r>
              <a:rPr lang="el-GR" sz="2200" i="1" dirty="0">
                <a:solidFill>
                  <a:schemeClr val="accent1"/>
                </a:solidFill>
                <a:effectLst/>
                <a:latin typeface="Cambria Math"/>
                <a:ea typeface="Cambria Math"/>
                <a:sym typeface="Symbol" pitchFamily="18" charset="2"/>
              </a:rPr>
              <a:t>ρ</a:t>
            </a:r>
            <a:r>
              <a:rPr lang="es-ES" sz="2200" baseline="-25000" dirty="0">
                <a:solidFill>
                  <a:schemeClr val="accent1"/>
                </a:solidFill>
                <a:effectLst/>
              </a:rPr>
              <a:t>(nombreMaestro2)</a:t>
            </a:r>
            <a:r>
              <a:rPr lang="el-GR" sz="2200" dirty="0">
                <a:solidFill>
                  <a:schemeClr val="accent1"/>
                </a:solidFill>
                <a:effectLst/>
                <a:latin typeface="Cambria Math"/>
                <a:ea typeface="Cambria Math"/>
                <a:sym typeface="Symbol" pitchFamily="18" charset="2"/>
              </a:rPr>
              <a:t> </a:t>
            </a:r>
            <a:r>
              <a:rPr lang="es-ES" sz="2200" dirty="0">
                <a:solidFill>
                  <a:schemeClr val="accent1"/>
                </a:solidFill>
                <a:effectLst/>
                <a:latin typeface="Cambria Math"/>
                <a:ea typeface="Cambria Math"/>
                <a:sym typeface="Symbol" pitchFamily="18" charset="2"/>
              </a:rPr>
              <a:t>(</a:t>
            </a: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nombreMaestro</a:t>
            </a:r>
            <a:r>
              <a:rPr lang="es-ES" sz="2200" dirty="0">
                <a:solidFill>
                  <a:schemeClr val="accent1"/>
                </a:solidFill>
                <a:effectLst/>
              </a:rPr>
              <a:t> </a:t>
            </a:r>
            <a:r>
              <a:rPr lang="es-ES" sz="2200" dirty="0">
                <a:solidFill>
                  <a:schemeClr val="accent1"/>
                </a:solidFill>
                <a:effectLst/>
                <a:latin typeface="Cambria Math"/>
                <a:ea typeface="Cambria Math"/>
              </a:rPr>
              <a:t>Pintores) ⋈</a:t>
            </a:r>
            <a:r>
              <a:rPr lang="es-ES" sz="2200" baseline="-25000" dirty="0">
                <a:solidFill>
                  <a:schemeClr val="accent1"/>
                </a:solidFill>
                <a:effectLst/>
              </a:rPr>
              <a:t>(nombreMaestro2 == nombre)</a:t>
            </a:r>
            <a:r>
              <a:rPr lang="es-ES" sz="2200" dirty="0">
                <a:solidFill>
                  <a:schemeClr val="accent1"/>
                </a:solidFill>
                <a:effectLst/>
              </a:rPr>
              <a:t> </a:t>
            </a:r>
            <a:r>
              <a:rPr lang="es-ES" sz="2200" dirty="0">
                <a:solidFill>
                  <a:schemeClr val="accent1"/>
                </a:solidFill>
                <a:effectLst/>
                <a:latin typeface="Cambria Math"/>
                <a:ea typeface="Cambria Math"/>
              </a:rPr>
              <a:t>Pintores)</a:t>
            </a:r>
            <a:endParaRPr lang="es-ES" sz="2200" dirty="0">
              <a:solidFill>
                <a:schemeClr val="accent1"/>
              </a:solidFill>
              <a:effectLst/>
            </a:endParaRPr>
          </a:p>
          <a:p>
            <a:pPr marL="360363" lvl="1" indent="0">
              <a:lnSpc>
                <a:spcPct val="120000"/>
              </a:lnSpc>
              <a:spcBef>
                <a:spcPts val="200"/>
              </a:spcBef>
              <a:buNone/>
            </a:pP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fechaNac</a:t>
            </a:r>
            <a:r>
              <a:rPr lang="es-ES" sz="2200" dirty="0">
                <a:solidFill>
                  <a:schemeClr val="accent1"/>
                </a:solidFill>
                <a:effectLst/>
              </a:rPr>
              <a:t> (</a:t>
            </a: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nombreMaestro</a:t>
            </a:r>
            <a:r>
              <a:rPr lang="es-ES" sz="2200" dirty="0">
                <a:solidFill>
                  <a:schemeClr val="accent1"/>
                </a:solidFill>
                <a:effectLst/>
              </a:rPr>
              <a:t> </a:t>
            </a:r>
            <a:r>
              <a:rPr lang="es-ES" sz="2200" dirty="0">
                <a:solidFill>
                  <a:schemeClr val="accent1"/>
                </a:solidFill>
                <a:effectLst/>
                <a:latin typeface="Cambria Math"/>
                <a:ea typeface="Cambria Math"/>
              </a:rPr>
              <a:t>Pintores ⋈</a:t>
            </a:r>
            <a:r>
              <a:rPr lang="es-ES" sz="2200" baseline="-25000" dirty="0">
                <a:solidFill>
                  <a:schemeClr val="accent1"/>
                </a:solidFill>
                <a:effectLst/>
              </a:rPr>
              <a:t>(nombreMaestro == nombre)</a:t>
            </a:r>
            <a:r>
              <a:rPr lang="es-ES" sz="2200" dirty="0">
                <a:solidFill>
                  <a:schemeClr val="accent1"/>
                </a:solidFill>
                <a:effectLst/>
              </a:rPr>
              <a:t> </a:t>
            </a: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(nombre, fechaNac)</a:t>
            </a:r>
            <a:r>
              <a:rPr lang="es-ES" sz="2200" dirty="0">
                <a:solidFill>
                  <a:schemeClr val="accent1"/>
                </a:solidFill>
                <a:effectLst/>
              </a:rPr>
              <a:t> </a:t>
            </a:r>
            <a:r>
              <a:rPr lang="es-ES" sz="2200" dirty="0">
                <a:solidFill>
                  <a:schemeClr val="accent1"/>
                </a:solidFill>
                <a:effectLst/>
                <a:latin typeface="Cambria Math"/>
                <a:ea typeface="Cambria Math"/>
              </a:rPr>
              <a:t>Pintores)</a:t>
            </a:r>
            <a:endParaRPr lang="es-ES" sz="2200" dirty="0">
              <a:solidFill>
                <a:schemeClr val="accent1"/>
              </a:solidFill>
              <a:effectLst/>
            </a:endParaRPr>
          </a:p>
          <a:p>
            <a:pPr marL="0" indent="0">
              <a:lnSpc>
                <a:spcPct val="120000"/>
              </a:lnSpc>
              <a:spcBef>
                <a:spcPts val="200"/>
              </a:spcBef>
              <a:buNone/>
            </a:pPr>
            <a:r>
              <a:rPr lang="es-ES" dirty="0">
                <a:effectLst/>
              </a:rPr>
              <a:t>Pintores cuyos cuadros no han sido expuestos en ningún museo.</a:t>
            </a:r>
          </a:p>
          <a:p>
            <a:pPr marL="360363" lvl="1" indent="0">
              <a:lnSpc>
                <a:spcPct val="120000"/>
              </a:lnSpc>
              <a:spcBef>
                <a:spcPts val="200"/>
              </a:spcBef>
              <a:buNone/>
            </a:pP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nombre</a:t>
            </a:r>
            <a:r>
              <a:rPr lang="es-ES" sz="2200" dirty="0">
                <a:solidFill>
                  <a:schemeClr val="accent1"/>
                </a:solidFill>
                <a:effectLst/>
              </a:rPr>
              <a:t> </a:t>
            </a:r>
            <a:r>
              <a:rPr lang="es-ES" sz="2200" dirty="0">
                <a:solidFill>
                  <a:schemeClr val="accent1"/>
                </a:solidFill>
                <a:effectLst/>
                <a:latin typeface="Cambria Math"/>
                <a:ea typeface="Cambria Math"/>
              </a:rPr>
              <a:t>Pintores</a:t>
            </a:r>
            <a:r>
              <a:rPr lang="es-ES" sz="2200" dirty="0">
                <a:solidFill>
                  <a:schemeClr val="accent1"/>
                </a:solidFill>
                <a:effectLst/>
              </a:rPr>
              <a:t> \ </a:t>
            </a:r>
            <a:r>
              <a:rPr lang="az-Cyrl-AZ" sz="2200" dirty="0">
                <a:solidFill>
                  <a:schemeClr val="accent1"/>
                </a:solidFill>
                <a:effectLst/>
                <a:latin typeface="Cambria Math"/>
                <a:ea typeface="Cambria Math"/>
                <a:sym typeface="Symbol" pitchFamily="18" charset="2"/>
              </a:rPr>
              <a:t>П</a:t>
            </a:r>
            <a:r>
              <a:rPr lang="es-ES" sz="2200" baseline="-25000" dirty="0">
                <a:solidFill>
                  <a:schemeClr val="accent1"/>
                </a:solidFill>
                <a:effectLst/>
              </a:rPr>
              <a:t>nombrePintor</a:t>
            </a:r>
            <a:r>
              <a:rPr lang="es-ES" sz="2200" dirty="0">
                <a:solidFill>
                  <a:schemeClr val="accent1"/>
                </a:solidFill>
                <a:effectLst/>
              </a:rPr>
              <a:t> </a:t>
            </a:r>
            <a:r>
              <a:rPr lang="es-ES" sz="2200" dirty="0">
                <a:solidFill>
                  <a:schemeClr val="accent1"/>
                </a:solidFill>
                <a:effectLst/>
                <a:latin typeface="Cambria Math"/>
                <a:ea typeface="Cambria Math"/>
              </a:rPr>
              <a:t>Asignados</a:t>
            </a:r>
            <a:endParaRPr lang="es-ES" sz="2200" dirty="0">
              <a:solidFill>
                <a:schemeClr val="accent1"/>
              </a:solidFill>
              <a:effectLst/>
            </a:endParaRPr>
          </a:p>
          <a:p>
            <a:pPr marL="0" indent="0">
              <a:lnSpc>
                <a:spcPct val="120000"/>
              </a:lnSpc>
              <a:spcBef>
                <a:spcPts val="200"/>
              </a:spcBef>
              <a:buNone/>
            </a:pPr>
            <a:r>
              <a:rPr lang="es-ES" dirty="0">
                <a:effectLst/>
              </a:rPr>
              <a:t>Cuadros que han sido expuestos en al menos 2 exposiciones.</a:t>
            </a:r>
          </a:p>
          <a:p>
            <a:pPr marL="360363" lvl="1" indent="0">
              <a:lnSpc>
                <a:spcPct val="120000"/>
              </a:lnSpc>
              <a:spcBef>
                <a:spcPts val="200"/>
              </a:spcBef>
              <a:buNone/>
            </a:pP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nP1,nC1</a:t>
            </a:r>
            <a:r>
              <a:rPr lang="es-ES" sz="2200" dirty="0">
                <a:solidFill>
                  <a:schemeClr val="accent1"/>
                </a:solidFill>
                <a:latin typeface="Cambria Math" panose="02040503050406030204" pitchFamily="18" charset="0"/>
                <a:ea typeface="Cambria Math" panose="02040503050406030204" pitchFamily="18" charset="0"/>
              </a:rPr>
              <a:t>𝜎</a:t>
            </a:r>
            <a:r>
              <a:rPr lang="es-ES" sz="2200" baseline="-25000" dirty="0">
                <a:solidFill>
                  <a:schemeClr val="accent1"/>
                </a:solidFill>
              </a:rPr>
              <a:t>(nE1 != nE2) </a:t>
            </a:r>
            <a:r>
              <a:rPr lang="es-ES" sz="2200" dirty="0">
                <a:solidFill>
                  <a:schemeClr val="accent1"/>
                </a:solidFill>
              </a:rPr>
              <a:t> ( (</a:t>
            </a:r>
            <a:r>
              <a:rPr lang="el-GR" sz="2200" i="1" dirty="0">
                <a:solidFill>
                  <a:schemeClr val="accent1"/>
                </a:solidFill>
                <a:latin typeface="Cambria Math"/>
                <a:ea typeface="Cambria Math"/>
                <a:sym typeface="Symbol" pitchFamily="18" charset="2"/>
              </a:rPr>
              <a:t>ρ</a:t>
            </a:r>
            <a:r>
              <a:rPr lang="es-ES" sz="2200" baseline="-25000" dirty="0">
                <a:solidFill>
                  <a:schemeClr val="accent1"/>
                </a:solidFill>
              </a:rPr>
              <a:t>(nE1, nP1, nC1, p1)</a:t>
            </a:r>
            <a:r>
              <a:rPr lang="el-GR" sz="2200" dirty="0">
                <a:solidFill>
                  <a:schemeClr val="accent1"/>
                </a:solidFill>
                <a:latin typeface="Cambria Math"/>
                <a:ea typeface="Cambria Math"/>
                <a:sym typeface="Symbol" pitchFamily="18" charset="2"/>
              </a:rPr>
              <a:t> </a:t>
            </a:r>
            <a:r>
              <a:rPr lang="es-ES" sz="2200" dirty="0">
                <a:solidFill>
                  <a:schemeClr val="accent1"/>
                </a:solidFill>
                <a:latin typeface="Cambria Math"/>
                <a:ea typeface="Cambria Math"/>
              </a:rPr>
              <a:t>Asignados) ⋈</a:t>
            </a:r>
            <a:r>
              <a:rPr lang="es-ES" sz="2200" baseline="-25000" dirty="0">
                <a:solidFill>
                  <a:schemeClr val="accent1"/>
                </a:solidFill>
              </a:rPr>
              <a:t>(nP1 == nP2 </a:t>
            </a:r>
            <a:r>
              <a:rPr lang="es-ES" sz="2200" baseline="-25000" dirty="0">
                <a:solidFill>
                  <a:schemeClr val="accent1"/>
                </a:solidFill>
                <a:latin typeface="Cambria Math" panose="02040503050406030204" pitchFamily="18" charset="0"/>
                <a:ea typeface="Cambria Math" panose="02040503050406030204" pitchFamily="18" charset="0"/>
              </a:rPr>
              <a:t>˄ </a:t>
            </a:r>
            <a:r>
              <a:rPr lang="es-ES" sz="2200" baseline="-25000" dirty="0">
                <a:solidFill>
                  <a:schemeClr val="accent1"/>
                </a:solidFill>
              </a:rPr>
              <a:t>nC1 == nC2 )</a:t>
            </a:r>
            <a:r>
              <a:rPr lang="es-ES" sz="2200" dirty="0">
                <a:solidFill>
                  <a:schemeClr val="accent1"/>
                </a:solidFill>
              </a:rPr>
              <a:t> (</a:t>
            </a:r>
            <a:r>
              <a:rPr lang="el-GR" sz="2200" i="1" dirty="0">
                <a:solidFill>
                  <a:schemeClr val="accent1"/>
                </a:solidFill>
                <a:latin typeface="Cambria Math"/>
                <a:ea typeface="Cambria Math"/>
                <a:sym typeface="Symbol" pitchFamily="18" charset="2"/>
              </a:rPr>
              <a:t>ρ</a:t>
            </a:r>
            <a:r>
              <a:rPr lang="es-ES" sz="2200" baseline="-25000" dirty="0">
                <a:solidFill>
                  <a:schemeClr val="accent1"/>
                </a:solidFill>
              </a:rPr>
              <a:t>(nE2, nP2, nC2, p2)</a:t>
            </a:r>
            <a:r>
              <a:rPr lang="el-GR" sz="2200" dirty="0">
                <a:solidFill>
                  <a:schemeClr val="accent1"/>
                </a:solidFill>
                <a:latin typeface="Cambria Math"/>
                <a:ea typeface="Cambria Math"/>
                <a:sym typeface="Symbol" pitchFamily="18" charset="2"/>
              </a:rPr>
              <a:t> </a:t>
            </a:r>
            <a:r>
              <a:rPr lang="es-ES" sz="2200" dirty="0">
                <a:solidFill>
                  <a:schemeClr val="accent1"/>
                </a:solidFill>
                <a:latin typeface="Cambria Math"/>
                <a:ea typeface="Cambria Math"/>
              </a:rPr>
              <a:t>Asignados))</a:t>
            </a:r>
            <a:endParaRPr lang="es-ES" sz="2200" dirty="0">
              <a:solidFill>
                <a:schemeClr val="accent1"/>
              </a:solidFill>
            </a:endParaRPr>
          </a:p>
          <a:p>
            <a:pPr marL="0" indent="0">
              <a:lnSpc>
                <a:spcPct val="120000"/>
              </a:lnSpc>
              <a:spcBef>
                <a:spcPts val="200"/>
              </a:spcBef>
              <a:buNone/>
            </a:pPr>
            <a:r>
              <a:rPr lang="es-ES" dirty="0">
                <a:effectLst/>
              </a:rPr>
              <a:t>Todos los cuadros que han sido expuestos en alguna exposición.</a:t>
            </a:r>
          </a:p>
          <a:p>
            <a:pPr marL="360363" lvl="1" indent="0">
              <a:lnSpc>
                <a:spcPct val="120000"/>
              </a:lnSpc>
              <a:spcBef>
                <a:spcPts val="200"/>
              </a:spcBef>
              <a:buNone/>
            </a:pP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nombrePintor, nombreCuad</a:t>
            </a:r>
            <a:r>
              <a:rPr lang="es-ES" sz="2200" dirty="0">
                <a:solidFill>
                  <a:schemeClr val="accent1"/>
                </a:solidFill>
              </a:rPr>
              <a:t> </a:t>
            </a:r>
            <a:r>
              <a:rPr lang="es-ES" sz="2200" dirty="0">
                <a:solidFill>
                  <a:schemeClr val="accent1"/>
                </a:solidFill>
                <a:latin typeface="Cambria Math"/>
                <a:ea typeface="Cambria Math"/>
              </a:rPr>
              <a:t>Asignados</a:t>
            </a:r>
            <a:endParaRPr lang="es-ES" sz="2200" dirty="0">
              <a:solidFill>
                <a:schemeClr val="accent1"/>
              </a:solidFill>
            </a:endParaRPr>
          </a:p>
          <a:p>
            <a:pPr marL="0" indent="0">
              <a:lnSpc>
                <a:spcPct val="120000"/>
              </a:lnSpc>
              <a:spcBef>
                <a:spcPts val="200"/>
              </a:spcBef>
              <a:buNone/>
            </a:pPr>
            <a:r>
              <a:rPr lang="es-ES" dirty="0">
                <a:effectLst/>
              </a:rPr>
              <a:t>Los cuadros que han sido expuestos en todas las exposiciones del museo “Pardo”</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a:t>
            </a: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nombreExp, nombrePintor, nombreCuad</a:t>
            </a:r>
            <a:r>
              <a:rPr lang="es-ES" sz="2200" dirty="0">
                <a:solidFill>
                  <a:schemeClr val="accent1"/>
                </a:solidFill>
              </a:rPr>
              <a:t> </a:t>
            </a:r>
            <a:r>
              <a:rPr lang="es-ES" sz="2200" dirty="0">
                <a:solidFill>
                  <a:schemeClr val="accent1"/>
                </a:solidFill>
                <a:latin typeface="Cambria Math"/>
                <a:ea typeface="Cambria Math"/>
              </a:rPr>
              <a:t>Asignados) % (</a:t>
            </a:r>
            <a:r>
              <a:rPr lang="el-GR" sz="2200" i="1" dirty="0">
                <a:solidFill>
                  <a:schemeClr val="accent1"/>
                </a:solidFill>
                <a:latin typeface="Cambria Math"/>
                <a:ea typeface="Cambria Math"/>
                <a:sym typeface="Symbol" pitchFamily="18" charset="2"/>
              </a:rPr>
              <a:t>ρ</a:t>
            </a:r>
            <a:r>
              <a:rPr lang="es-ES" sz="2200" baseline="-25000" dirty="0">
                <a:solidFill>
                  <a:schemeClr val="accent1"/>
                </a:solidFill>
              </a:rPr>
              <a:t>(nombreExp) </a:t>
            </a: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nombre</a:t>
            </a:r>
            <a:r>
              <a:rPr lang="es-ES" sz="2200" dirty="0">
                <a:solidFill>
                  <a:schemeClr val="accent1"/>
                </a:solidFill>
              </a:rPr>
              <a:t> </a:t>
            </a:r>
            <a:r>
              <a:rPr lang="es-ES" sz="2200" dirty="0">
                <a:solidFill>
                  <a:schemeClr val="accent1"/>
                </a:solidFill>
                <a:latin typeface="Cambria Math" panose="02040503050406030204" pitchFamily="18" charset="0"/>
                <a:ea typeface="Cambria Math" panose="02040503050406030204" pitchFamily="18" charset="0"/>
              </a:rPr>
              <a:t>𝜎</a:t>
            </a:r>
            <a:r>
              <a:rPr lang="es-ES" sz="2200" baseline="-25000" dirty="0">
                <a:solidFill>
                  <a:schemeClr val="accent1"/>
                </a:solidFill>
              </a:rPr>
              <a:t>(nombreExp == ‘Pardo’) </a:t>
            </a:r>
            <a:r>
              <a:rPr lang="es-ES" sz="2200" dirty="0">
                <a:solidFill>
                  <a:schemeClr val="accent1"/>
                </a:solidFill>
                <a:latin typeface="Cambria Math"/>
                <a:ea typeface="Cambria Math"/>
              </a:rPr>
              <a:t>Exposiciones)</a:t>
            </a:r>
            <a:endParaRPr lang="es-ES" sz="2200" dirty="0">
              <a:solidFill>
                <a:schemeClr val="accent1"/>
              </a:solidFill>
            </a:endParaRPr>
          </a:p>
          <a:p>
            <a:pPr marL="0" indent="0">
              <a:lnSpc>
                <a:spcPct val="120000"/>
              </a:lnSpc>
              <a:spcBef>
                <a:spcPts val="200"/>
              </a:spcBef>
              <a:buNone/>
            </a:pPr>
            <a:r>
              <a:rPr lang="es-ES" dirty="0">
                <a:effectLst/>
              </a:rPr>
              <a:t>Las exposiciones sin cuadros. </a:t>
            </a:r>
            <a:r>
              <a:rPr lang="es-ES" sz="2300" dirty="0">
                <a:solidFill>
                  <a:schemeClr val="accent4"/>
                </a:solidFill>
                <a:effectLst/>
              </a:rPr>
              <a:t>Debería ser vacía pero no se metió esa restricción.</a:t>
            </a:r>
          </a:p>
          <a:p>
            <a:pPr marL="360363" lvl="1" indent="0">
              <a:lnSpc>
                <a:spcPct val="120000"/>
              </a:lnSpc>
              <a:spcBef>
                <a:spcPts val="200"/>
              </a:spcBef>
              <a:buNone/>
            </a:pP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nombre</a:t>
            </a:r>
            <a:r>
              <a:rPr lang="es-ES" sz="2200" dirty="0">
                <a:solidFill>
                  <a:schemeClr val="accent1"/>
                </a:solidFill>
              </a:rPr>
              <a:t> </a:t>
            </a:r>
            <a:r>
              <a:rPr lang="es-ES" sz="2200" dirty="0">
                <a:solidFill>
                  <a:schemeClr val="accent1"/>
                </a:solidFill>
                <a:latin typeface="Cambria Math"/>
                <a:ea typeface="Cambria Math"/>
              </a:rPr>
              <a:t>Exposiciones</a:t>
            </a:r>
            <a:r>
              <a:rPr lang="es-ES" sz="2200" dirty="0">
                <a:solidFill>
                  <a:schemeClr val="accent1"/>
                </a:solidFill>
              </a:rPr>
              <a:t> \ </a:t>
            </a:r>
            <a:r>
              <a:rPr lang="az-Cyrl-AZ" sz="2200" dirty="0">
                <a:solidFill>
                  <a:schemeClr val="accent1"/>
                </a:solidFill>
                <a:latin typeface="Cambria Math"/>
                <a:ea typeface="Cambria Math"/>
                <a:sym typeface="Symbol" pitchFamily="18" charset="2"/>
              </a:rPr>
              <a:t>П</a:t>
            </a:r>
            <a:r>
              <a:rPr lang="es-ES" sz="2200" baseline="-25000" dirty="0">
                <a:solidFill>
                  <a:schemeClr val="accent1"/>
                </a:solidFill>
              </a:rPr>
              <a:t>nombreExp</a:t>
            </a:r>
            <a:r>
              <a:rPr lang="es-ES" sz="2200" dirty="0">
                <a:solidFill>
                  <a:schemeClr val="accent1"/>
                </a:solidFill>
              </a:rPr>
              <a:t> </a:t>
            </a:r>
            <a:r>
              <a:rPr lang="es-ES" sz="2200" dirty="0">
                <a:solidFill>
                  <a:schemeClr val="accent1"/>
                </a:solidFill>
                <a:latin typeface="Cambria Math"/>
                <a:ea typeface="Cambria Math"/>
              </a:rPr>
              <a:t>Asignados</a:t>
            </a:r>
            <a:endParaRPr lang="es-ES" sz="2200" dirty="0">
              <a:solidFill>
                <a:schemeClr val="accent1"/>
              </a:solidFill>
            </a:endParaRPr>
          </a:p>
          <a:p>
            <a:pPr marL="0" indent="0">
              <a:lnSpc>
                <a:spcPct val="120000"/>
              </a:lnSpc>
              <a:spcBef>
                <a:spcPts val="200"/>
              </a:spcBef>
              <a:buNone/>
            </a:pPr>
            <a:r>
              <a:rPr lang="es-ES" dirty="0">
                <a:effectLst/>
              </a:rPr>
              <a:t>Los maestros sin pupilos.</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Esta consulta no se puede hacer. Si eres maestro estás enseñando a algún pintor, así está almacenado en al BBDD.</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Sería posible hacer otra consulta parecida: Los maestros que sólo se enseñan a si mismos, o , los maestros que sólo enseñan a un único pupilo.</a:t>
            </a:r>
            <a:endParaRPr lang="es-ES" sz="2200" dirty="0">
              <a:solidFill>
                <a:schemeClr val="accent1"/>
              </a:solidFill>
            </a:endParaRPr>
          </a:p>
          <a:p>
            <a:pPr marL="0" indent="0">
              <a:lnSpc>
                <a:spcPct val="120000"/>
              </a:lnSpc>
              <a:spcBef>
                <a:spcPts val="200"/>
              </a:spcBef>
              <a:buNone/>
            </a:pPr>
            <a:r>
              <a:rPr lang="es-ES" dirty="0">
                <a:effectLst/>
              </a:rPr>
              <a:t>Los pintores sin maestros.</a:t>
            </a:r>
          </a:p>
          <a:p>
            <a:pPr marL="360363" lvl="1" indent="0">
              <a:lnSpc>
                <a:spcPct val="120000"/>
              </a:lnSpc>
              <a:spcBef>
                <a:spcPts val="200"/>
              </a:spcBef>
              <a:buNone/>
            </a:pPr>
            <a:r>
              <a:rPr lang="es-ES" sz="2200" dirty="0">
                <a:solidFill>
                  <a:schemeClr val="accent1"/>
                </a:solidFill>
                <a:latin typeface="Cambria Math" panose="02040503050406030204" pitchFamily="18" charset="0"/>
                <a:ea typeface="Cambria Math" panose="02040503050406030204" pitchFamily="18" charset="0"/>
              </a:rPr>
              <a:t>𝜎</a:t>
            </a:r>
            <a:r>
              <a:rPr lang="es-ES" sz="2200" baseline="-25000" dirty="0">
                <a:solidFill>
                  <a:schemeClr val="accent1"/>
                </a:solidFill>
              </a:rPr>
              <a:t>(nombreMaestro == NULL) </a:t>
            </a:r>
            <a:r>
              <a:rPr lang="es-ES" sz="2200" dirty="0">
                <a:solidFill>
                  <a:schemeClr val="accent1"/>
                </a:solidFill>
                <a:latin typeface="Cambria Math"/>
                <a:ea typeface="Cambria Math"/>
              </a:rPr>
              <a:t>Pintores</a:t>
            </a:r>
            <a:endParaRPr lang="es-ES" sz="2200" dirty="0">
              <a:effectLst/>
            </a:endParaRPr>
          </a:p>
        </p:txBody>
      </p:sp>
      <p:sp>
        <p:nvSpPr>
          <p:cNvPr id="5" name="Marcador de número de diapositiva 7">
            <a:extLst>
              <a:ext uri="{FF2B5EF4-FFF2-40B4-BE49-F238E27FC236}">
                <a16:creationId xmlns:a16="http://schemas.microsoft.com/office/drawing/2014/main" id="{71EF3027-A778-4534-90F6-91AB5112A896}"/>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13</a:t>
            </a:fld>
            <a:endParaRPr lang="es-ES" dirty="0"/>
          </a:p>
        </p:txBody>
      </p:sp>
      <p:sp>
        <p:nvSpPr>
          <p:cNvPr id="6" name="CuadroTexto 5">
            <a:extLst>
              <a:ext uri="{FF2B5EF4-FFF2-40B4-BE49-F238E27FC236}">
                <a16:creationId xmlns:a16="http://schemas.microsoft.com/office/drawing/2014/main" id="{7B9F0837-4B5C-4712-9032-E0A0C543303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379820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14</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Consultas SQL:</a:t>
            </a:r>
          </a:p>
        </p:txBody>
      </p:sp>
      <p:sp>
        <p:nvSpPr>
          <p:cNvPr id="10" name="Marcador de contenido 2">
            <a:extLst>
              <a:ext uri="{FF2B5EF4-FFF2-40B4-BE49-F238E27FC236}">
                <a16:creationId xmlns:a16="http://schemas.microsoft.com/office/drawing/2014/main" id="{4548156F-1585-4DF7-A141-08FEC2327113}"/>
              </a:ext>
            </a:extLst>
          </p:cNvPr>
          <p:cNvSpPr>
            <a:spLocks noGrp="1"/>
          </p:cNvSpPr>
          <p:nvPr>
            <p:ph idx="1"/>
          </p:nvPr>
        </p:nvSpPr>
        <p:spPr>
          <a:xfrm>
            <a:off x="1065212" y="954601"/>
            <a:ext cx="10415588" cy="5377400"/>
          </a:xfrm>
        </p:spPr>
        <p:txBody>
          <a:bodyPr>
            <a:normAutofit fontScale="77500" lnSpcReduction="20000"/>
          </a:bodyPr>
          <a:lstStyle/>
          <a:p>
            <a:pPr marL="0" indent="0">
              <a:lnSpc>
                <a:spcPct val="120000"/>
              </a:lnSpc>
              <a:spcBef>
                <a:spcPts val="100"/>
              </a:spcBef>
              <a:buNone/>
            </a:pPr>
            <a:r>
              <a:rPr lang="es-ES" dirty="0">
                <a:effectLst/>
              </a:rPr>
              <a:t>La fecha de nacimiento de los pintores que son maestros.</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100"/>
              </a:spcBef>
              <a:buNone/>
            </a:pPr>
            <a:r>
              <a:rPr lang="es-ES" sz="2200" dirty="0">
                <a:latin typeface="Cambria Math"/>
                <a:ea typeface="Cambria Math"/>
                <a:sym typeface="Symbol" pitchFamily="18" charset="2"/>
              </a:rPr>
              <a:t>SELECT p2.fechaNac</a:t>
            </a:r>
          </a:p>
          <a:p>
            <a:pPr marL="360363" lvl="1" indent="0">
              <a:lnSpc>
                <a:spcPct val="120000"/>
              </a:lnSpc>
              <a:spcBef>
                <a:spcPts val="100"/>
              </a:spcBef>
              <a:buNone/>
            </a:pPr>
            <a:r>
              <a:rPr lang="es-ES" sz="2200" dirty="0">
                <a:latin typeface="Cambria Math"/>
                <a:ea typeface="Cambria Math"/>
                <a:sym typeface="Symbol" pitchFamily="18" charset="2"/>
              </a:rPr>
              <a:t>FROM Pintores p1 JOIN Pintores p2 ON p2. nombre = p1.nombreMaestro;</a:t>
            </a:r>
          </a:p>
          <a:p>
            <a:pPr marL="360363" lvl="1" indent="0">
              <a:lnSpc>
                <a:spcPct val="120000"/>
              </a:lnSpc>
              <a:spcBef>
                <a:spcPts val="100"/>
              </a:spcBef>
              <a:buNone/>
            </a:pPr>
            <a:endParaRPr lang="es-ES" sz="2200" dirty="0">
              <a:latin typeface="Cambria Math"/>
              <a:ea typeface="Cambria Math"/>
              <a:sym typeface="Symbol" pitchFamily="18" charset="2"/>
            </a:endParaRP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 SIN DUPLICADOS</a:t>
            </a:r>
          </a:p>
          <a:p>
            <a:pPr marL="360363" lvl="1" indent="0">
              <a:lnSpc>
                <a:spcPct val="120000"/>
              </a:lnSpc>
              <a:spcBef>
                <a:spcPts val="100"/>
              </a:spcBef>
              <a:buNone/>
            </a:pPr>
            <a:r>
              <a:rPr lang="es-ES" sz="2200" dirty="0">
                <a:latin typeface="Cambria Math"/>
                <a:ea typeface="Cambria Math"/>
                <a:sym typeface="Symbol" pitchFamily="18" charset="2"/>
              </a:rPr>
              <a:t>SELECT DISTINCT p2.fechaNac</a:t>
            </a:r>
          </a:p>
          <a:p>
            <a:pPr marL="360363" lvl="1" indent="0">
              <a:lnSpc>
                <a:spcPct val="120000"/>
              </a:lnSpc>
              <a:spcBef>
                <a:spcPts val="100"/>
              </a:spcBef>
              <a:buNone/>
            </a:pPr>
            <a:r>
              <a:rPr lang="es-ES" sz="2200" dirty="0">
                <a:latin typeface="Cambria Math"/>
                <a:ea typeface="Cambria Math"/>
                <a:sym typeface="Symbol" pitchFamily="18" charset="2"/>
              </a:rPr>
              <a:t>FROM Pintores p1 JOIN Pintores p2 ON p2. nombre = p1.nombreMaestro;</a:t>
            </a:r>
          </a:p>
          <a:p>
            <a:pPr marL="360363" lvl="1" indent="0">
              <a:lnSpc>
                <a:spcPct val="120000"/>
              </a:lnSpc>
              <a:spcBef>
                <a:spcPts val="100"/>
              </a:spcBef>
              <a:buNone/>
            </a:pPr>
            <a:endParaRPr lang="es-ES" sz="2200" dirty="0">
              <a:solidFill>
                <a:schemeClr val="accent1"/>
              </a:solidFill>
              <a:latin typeface="Cambria Math"/>
              <a:ea typeface="Cambria Math"/>
              <a:sym typeface="Symbol" pitchFamily="18" charset="2"/>
            </a:endParaRP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 un poco mejor.</a:t>
            </a:r>
          </a:p>
          <a:p>
            <a:pPr marL="360363" lvl="1" indent="0">
              <a:lnSpc>
                <a:spcPct val="120000"/>
              </a:lnSpc>
              <a:spcBef>
                <a:spcPts val="100"/>
              </a:spcBef>
              <a:buNone/>
            </a:pPr>
            <a:r>
              <a:rPr lang="es-ES" sz="2200" dirty="0">
                <a:latin typeface="Cambria Math"/>
                <a:ea typeface="Cambria Math"/>
                <a:sym typeface="Symbol" pitchFamily="18" charset="2"/>
              </a:rPr>
              <a:t>SELECT fechaNac</a:t>
            </a:r>
          </a:p>
          <a:p>
            <a:pPr marL="360363" lvl="1" indent="0">
              <a:lnSpc>
                <a:spcPct val="120000"/>
              </a:lnSpc>
              <a:spcBef>
                <a:spcPts val="100"/>
              </a:spcBef>
              <a:buNone/>
            </a:pPr>
            <a:r>
              <a:rPr lang="es-ES" sz="2200" dirty="0">
                <a:latin typeface="Cambria Math"/>
                <a:ea typeface="Cambria Math"/>
                <a:sym typeface="Symbol" pitchFamily="18" charset="2"/>
              </a:rPr>
              <a:t>FROM Pintores p1 JOIN </a:t>
            </a:r>
          </a:p>
          <a:p>
            <a:pPr marL="360363" lvl="1" indent="0">
              <a:lnSpc>
                <a:spcPct val="120000"/>
              </a:lnSpc>
              <a:spcBef>
                <a:spcPts val="100"/>
              </a:spcBef>
              <a:buNone/>
            </a:pPr>
            <a:r>
              <a:rPr lang="es-ES" sz="2200" dirty="0">
                <a:latin typeface="Cambria Math"/>
                <a:ea typeface="Cambria Math"/>
                <a:sym typeface="Symbol" pitchFamily="18" charset="2"/>
              </a:rPr>
              <a:t>             (SELECT nombreMaestro FROM Pintores) p2 ON p1. nombre = p2.nombreMaestro;</a:t>
            </a:r>
          </a:p>
          <a:p>
            <a:pPr marL="360363" lvl="1" indent="0">
              <a:lnSpc>
                <a:spcPct val="120000"/>
              </a:lnSpc>
              <a:spcBef>
                <a:spcPts val="100"/>
              </a:spcBef>
              <a:buNone/>
            </a:pPr>
            <a:endParaRPr lang="es-ES" sz="2200" dirty="0">
              <a:solidFill>
                <a:schemeClr val="accent1"/>
              </a:solidFill>
              <a:latin typeface="Cambria Math"/>
              <a:ea typeface="Cambria Math"/>
              <a:sym typeface="Symbol" pitchFamily="18" charset="2"/>
            </a:endParaRP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más eficiente y sin duplicados. </a:t>
            </a:r>
            <a:r>
              <a:rPr lang="es-ES" sz="2200" dirty="0">
                <a:solidFill>
                  <a:schemeClr val="accent2"/>
                </a:solidFill>
                <a:latin typeface="Cambria Math"/>
                <a:ea typeface="Cambria Math"/>
                <a:sym typeface="Symbol" pitchFamily="18" charset="2"/>
              </a:rPr>
              <a:t>BUENA</a:t>
            </a:r>
          </a:p>
          <a:p>
            <a:pPr marL="360363" lvl="1" indent="0">
              <a:lnSpc>
                <a:spcPct val="120000"/>
              </a:lnSpc>
              <a:spcBef>
                <a:spcPts val="100"/>
              </a:spcBef>
              <a:buNone/>
            </a:pPr>
            <a:r>
              <a:rPr lang="es-ES" sz="2200" dirty="0">
                <a:latin typeface="Cambria Math"/>
                <a:ea typeface="Cambria Math"/>
                <a:sym typeface="Symbol" pitchFamily="18" charset="2"/>
              </a:rPr>
              <a:t>SELECT fechaNac</a:t>
            </a:r>
          </a:p>
          <a:p>
            <a:pPr marL="360363" lvl="1" indent="0">
              <a:lnSpc>
                <a:spcPct val="120000"/>
              </a:lnSpc>
              <a:spcBef>
                <a:spcPts val="100"/>
              </a:spcBef>
              <a:buNone/>
            </a:pPr>
            <a:r>
              <a:rPr lang="es-ES" sz="2200" dirty="0">
                <a:latin typeface="Cambria Math"/>
                <a:ea typeface="Cambria Math"/>
                <a:sym typeface="Symbol" pitchFamily="18" charset="2"/>
              </a:rPr>
              <a:t>FROM Pintores p </a:t>
            </a:r>
          </a:p>
          <a:p>
            <a:pPr marL="360363" lvl="1" indent="0">
              <a:lnSpc>
                <a:spcPct val="120000"/>
              </a:lnSpc>
              <a:spcBef>
                <a:spcPts val="100"/>
              </a:spcBef>
              <a:buNone/>
            </a:pPr>
            <a:r>
              <a:rPr lang="es-ES" sz="2200" dirty="0">
                <a:latin typeface="Cambria Math"/>
                <a:ea typeface="Cambria Math"/>
                <a:sym typeface="Symbol" pitchFamily="18" charset="2"/>
              </a:rPr>
              <a:t>WHERE p.nombre IN (SELECT nombreMaestro</a:t>
            </a:r>
          </a:p>
          <a:p>
            <a:pPr marL="360363" lvl="1" indent="0">
              <a:lnSpc>
                <a:spcPct val="120000"/>
              </a:lnSpc>
              <a:spcBef>
                <a:spcPts val="100"/>
              </a:spcBef>
              <a:buNone/>
            </a:pPr>
            <a:r>
              <a:rPr lang="es-ES" sz="2200" dirty="0">
                <a:latin typeface="Cambria Math"/>
                <a:ea typeface="Cambria Math"/>
                <a:sym typeface="Symbol" pitchFamily="18" charset="2"/>
              </a:rPr>
              <a:t>                                           FROM Pintores);</a:t>
            </a:r>
          </a:p>
          <a:p>
            <a:pPr marL="360363" lvl="1" indent="0">
              <a:buNone/>
            </a:pPr>
            <a:endParaRPr lang="es-ES" sz="2200" dirty="0">
              <a:effectLst/>
            </a:endParaRPr>
          </a:p>
        </p:txBody>
      </p:sp>
    </p:spTree>
    <p:extLst>
      <p:ext uri="{BB962C8B-B14F-4D97-AF65-F5344CB8AC3E}">
        <p14:creationId xmlns:p14="http://schemas.microsoft.com/office/powerpoint/2010/main" val="348174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15</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Consultas SQL:</a:t>
            </a:r>
          </a:p>
        </p:txBody>
      </p:sp>
      <p:sp>
        <p:nvSpPr>
          <p:cNvPr id="8" name="Marcador de contenido 2">
            <a:extLst>
              <a:ext uri="{FF2B5EF4-FFF2-40B4-BE49-F238E27FC236}">
                <a16:creationId xmlns:a16="http://schemas.microsoft.com/office/drawing/2014/main" id="{C71791A0-61C5-485E-A786-A25ACE3F71B3}"/>
              </a:ext>
            </a:extLst>
          </p:cNvPr>
          <p:cNvSpPr>
            <a:spLocks noGrp="1"/>
          </p:cNvSpPr>
          <p:nvPr>
            <p:ph idx="1"/>
          </p:nvPr>
        </p:nvSpPr>
        <p:spPr>
          <a:xfrm>
            <a:off x="1065212" y="1001936"/>
            <a:ext cx="8976981" cy="5108251"/>
          </a:xfrm>
        </p:spPr>
        <p:txBody>
          <a:bodyPr>
            <a:normAutofit fontScale="85000" lnSpcReduction="20000"/>
          </a:bodyPr>
          <a:lstStyle/>
          <a:p>
            <a:pPr marL="0" indent="0">
              <a:lnSpc>
                <a:spcPct val="120000"/>
              </a:lnSpc>
              <a:spcBef>
                <a:spcPts val="100"/>
              </a:spcBef>
              <a:buNone/>
            </a:pPr>
            <a:r>
              <a:rPr lang="es-ES" dirty="0"/>
              <a:t>Pintores cuyos cuadros no han sido expuestos en ningún museo. </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100"/>
              </a:spcBef>
              <a:buNone/>
            </a:pPr>
            <a:r>
              <a:rPr lang="es-ES" sz="2200" dirty="0">
                <a:latin typeface="Cambria Math"/>
                <a:ea typeface="Cambria Math"/>
                <a:sym typeface="Symbol" pitchFamily="18" charset="2"/>
              </a:rPr>
              <a:t>SELECT nombre</a:t>
            </a:r>
          </a:p>
          <a:p>
            <a:pPr marL="360363" lvl="1" indent="0">
              <a:lnSpc>
                <a:spcPct val="120000"/>
              </a:lnSpc>
              <a:spcBef>
                <a:spcPts val="100"/>
              </a:spcBef>
              <a:buNone/>
            </a:pPr>
            <a:r>
              <a:rPr lang="es-ES" sz="2200" dirty="0">
                <a:latin typeface="Cambria Math"/>
                <a:ea typeface="Cambria Math"/>
                <a:sym typeface="Symbol" pitchFamily="18" charset="2"/>
              </a:rPr>
              <a:t>FROM Pintores</a:t>
            </a:r>
          </a:p>
          <a:p>
            <a:pPr marL="360363" lvl="1" indent="0">
              <a:lnSpc>
                <a:spcPct val="120000"/>
              </a:lnSpc>
              <a:spcBef>
                <a:spcPts val="100"/>
              </a:spcBef>
              <a:buNone/>
            </a:pPr>
            <a:r>
              <a:rPr lang="es-ES" sz="2200" dirty="0">
                <a:latin typeface="Cambria Math"/>
                <a:ea typeface="Cambria Math"/>
                <a:sym typeface="Symbol" pitchFamily="18" charset="2"/>
              </a:rPr>
              <a:t>    MINUS </a:t>
            </a:r>
          </a:p>
          <a:p>
            <a:pPr marL="360363" lvl="1" indent="0">
              <a:lnSpc>
                <a:spcPct val="120000"/>
              </a:lnSpc>
              <a:spcBef>
                <a:spcPts val="100"/>
              </a:spcBef>
              <a:buNone/>
            </a:pPr>
            <a:r>
              <a:rPr lang="es-ES" sz="2200" dirty="0">
                <a:latin typeface="Cambria Math"/>
                <a:ea typeface="Cambria Math"/>
                <a:sym typeface="Symbol" pitchFamily="18" charset="2"/>
              </a:rPr>
              <a:t>SELECT nombrePintor </a:t>
            </a:r>
          </a:p>
          <a:p>
            <a:pPr marL="360363" lvl="1" indent="0">
              <a:lnSpc>
                <a:spcPct val="120000"/>
              </a:lnSpc>
              <a:spcBef>
                <a:spcPts val="100"/>
              </a:spcBef>
              <a:buNone/>
            </a:pPr>
            <a:r>
              <a:rPr lang="es-ES" sz="2200" dirty="0">
                <a:latin typeface="Cambria Math"/>
                <a:ea typeface="Cambria Math"/>
                <a:sym typeface="Symbol" pitchFamily="18" charset="2"/>
              </a:rPr>
              <a:t>FROM Asignados;</a:t>
            </a:r>
          </a:p>
          <a:p>
            <a:pPr marL="360363" lvl="1" indent="0">
              <a:lnSpc>
                <a:spcPct val="120000"/>
              </a:lnSpc>
              <a:spcBef>
                <a:spcPts val="100"/>
              </a:spcBef>
              <a:buNone/>
            </a:pPr>
            <a:endParaRPr lang="es-ES" sz="2200" dirty="0">
              <a:solidFill>
                <a:schemeClr val="accent1"/>
              </a:solidFill>
              <a:latin typeface="Cambria Math"/>
              <a:ea typeface="Cambria Math"/>
              <a:sym typeface="Symbol" pitchFamily="18" charset="2"/>
            </a:endParaRPr>
          </a:p>
          <a:p>
            <a:pPr marL="0" indent="0">
              <a:lnSpc>
                <a:spcPct val="120000"/>
              </a:lnSpc>
              <a:spcBef>
                <a:spcPts val="100"/>
              </a:spcBef>
              <a:buNone/>
            </a:pPr>
            <a:r>
              <a:rPr lang="es-ES" dirty="0"/>
              <a:t>Cuadros que han sido expuestos en al menos 2 exposiciones.</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100"/>
              </a:spcBef>
              <a:buNone/>
            </a:pPr>
            <a:r>
              <a:rPr lang="es-ES" sz="2200" dirty="0">
                <a:latin typeface="Cambria Math"/>
                <a:ea typeface="Cambria Math"/>
                <a:sym typeface="Symbol" pitchFamily="18" charset="2"/>
              </a:rPr>
              <a:t>SELECT a1.nombrePintor, a1.nombreCuad</a:t>
            </a:r>
          </a:p>
          <a:p>
            <a:pPr marL="360363" lvl="1" indent="0">
              <a:lnSpc>
                <a:spcPct val="120000"/>
              </a:lnSpc>
              <a:spcBef>
                <a:spcPts val="100"/>
              </a:spcBef>
              <a:buNone/>
            </a:pPr>
            <a:r>
              <a:rPr lang="es-ES" sz="2200" dirty="0">
                <a:latin typeface="Cambria Math"/>
                <a:ea typeface="Cambria Math"/>
                <a:sym typeface="Symbol" pitchFamily="18" charset="2"/>
              </a:rPr>
              <a:t>FROM Asignados a1</a:t>
            </a:r>
          </a:p>
          <a:p>
            <a:pPr marL="360363" lvl="1" indent="0">
              <a:lnSpc>
                <a:spcPct val="120000"/>
              </a:lnSpc>
              <a:spcBef>
                <a:spcPts val="100"/>
              </a:spcBef>
              <a:buNone/>
            </a:pPr>
            <a:r>
              <a:rPr lang="es-ES" sz="2200" dirty="0">
                <a:latin typeface="Cambria Math"/>
                <a:ea typeface="Cambria Math"/>
                <a:sym typeface="Symbol" pitchFamily="18" charset="2"/>
              </a:rPr>
              <a:t>             JOIN Asignados a2 </a:t>
            </a:r>
          </a:p>
          <a:p>
            <a:pPr marL="1219899" lvl="3" indent="0">
              <a:lnSpc>
                <a:spcPct val="120000"/>
              </a:lnSpc>
              <a:spcBef>
                <a:spcPts val="100"/>
              </a:spcBef>
              <a:buNone/>
            </a:pPr>
            <a:r>
              <a:rPr lang="es-ES" sz="1800" dirty="0">
                <a:latin typeface="Cambria Math"/>
                <a:ea typeface="Cambria Math"/>
                <a:sym typeface="Symbol" pitchFamily="18" charset="2"/>
              </a:rPr>
              <a:t>     ON (a1.nombrePintor = a2.nombrePintor </a:t>
            </a:r>
          </a:p>
          <a:p>
            <a:pPr marL="1219899" lvl="3" indent="0">
              <a:lnSpc>
                <a:spcPct val="120000"/>
              </a:lnSpc>
              <a:spcBef>
                <a:spcPts val="100"/>
              </a:spcBef>
              <a:buNone/>
            </a:pPr>
            <a:r>
              <a:rPr lang="es-ES" sz="1800" dirty="0">
                <a:latin typeface="Cambria Math"/>
                <a:ea typeface="Cambria Math"/>
                <a:sym typeface="Symbol" pitchFamily="18" charset="2"/>
              </a:rPr>
              <a:t>             AND a1.nombreCuad = a2.nombreCuad)</a:t>
            </a:r>
          </a:p>
          <a:p>
            <a:pPr marL="360363" lvl="1" indent="0">
              <a:lnSpc>
                <a:spcPct val="120000"/>
              </a:lnSpc>
              <a:spcBef>
                <a:spcPts val="100"/>
              </a:spcBef>
              <a:buNone/>
            </a:pPr>
            <a:r>
              <a:rPr lang="es-ES" sz="2200" dirty="0">
                <a:latin typeface="Cambria Math"/>
                <a:ea typeface="Cambria Math"/>
                <a:sym typeface="Symbol" pitchFamily="18" charset="2"/>
              </a:rPr>
              <a:t>WHERE a1.nombreExp != a2. nombreExp;</a:t>
            </a:r>
          </a:p>
          <a:p>
            <a:pPr marL="360363" lvl="1" indent="0">
              <a:lnSpc>
                <a:spcPct val="120000"/>
              </a:lnSpc>
              <a:spcBef>
                <a:spcPts val="100"/>
              </a:spcBef>
              <a:buNone/>
            </a:pPr>
            <a:endParaRPr lang="es-ES" sz="2200" dirty="0">
              <a:latin typeface="Cambria Math"/>
              <a:ea typeface="Cambria Math"/>
              <a:sym typeface="Symbol" pitchFamily="18" charset="2"/>
            </a:endParaRPr>
          </a:p>
        </p:txBody>
      </p:sp>
      <p:sp>
        <p:nvSpPr>
          <p:cNvPr id="11" name="CuadroTexto 10">
            <a:extLst>
              <a:ext uri="{FF2B5EF4-FFF2-40B4-BE49-F238E27FC236}">
                <a16:creationId xmlns:a16="http://schemas.microsoft.com/office/drawing/2014/main" id="{78FBB6E0-506D-4477-9136-EAC4513D1EF3}"/>
              </a:ext>
            </a:extLst>
          </p:cNvPr>
          <p:cNvSpPr txBox="1"/>
          <p:nvPr/>
        </p:nvSpPr>
        <p:spPr>
          <a:xfrm>
            <a:off x="6688665" y="1251923"/>
            <a:ext cx="6392333" cy="2229328"/>
          </a:xfrm>
          <a:prstGeom prst="rect">
            <a:avLst/>
          </a:prstGeom>
          <a:noFill/>
        </p:spPr>
        <p:txBody>
          <a:bodyPr wrap="square" rtlCol="0">
            <a:spAutoFit/>
          </a:bodyPr>
          <a:lstStyle/>
          <a:p>
            <a:pPr marL="360363" lvl="1" indent="0">
              <a:lnSpc>
                <a:spcPct val="120000"/>
              </a:lnSpc>
              <a:spcBef>
                <a:spcPts val="100"/>
              </a:spcBef>
              <a:buNone/>
            </a:pPr>
            <a:r>
              <a:rPr lang="es-ES" sz="1900" dirty="0">
                <a:solidFill>
                  <a:schemeClr val="accent1"/>
                </a:solidFill>
                <a:latin typeface="Cambria Math"/>
                <a:ea typeface="Cambria Math"/>
                <a:sym typeface="Symbol" pitchFamily="18" charset="2"/>
              </a:rPr>
              <a:t>-- Opción más eficiente.  </a:t>
            </a:r>
            <a:r>
              <a:rPr lang="es-ES" sz="1900" dirty="0">
                <a:solidFill>
                  <a:schemeClr val="accent2"/>
                </a:solidFill>
                <a:latin typeface="Cambria Math"/>
                <a:ea typeface="Cambria Math"/>
                <a:sym typeface="Symbol" pitchFamily="18" charset="2"/>
              </a:rPr>
              <a:t>BUENA</a:t>
            </a:r>
            <a:endParaRPr lang="es-ES" sz="1900" dirty="0">
              <a:solidFill>
                <a:schemeClr val="accent1"/>
              </a:solidFill>
              <a:latin typeface="Cambria Math"/>
              <a:ea typeface="Cambria Math"/>
              <a:sym typeface="Symbol" pitchFamily="18" charset="2"/>
            </a:endParaRPr>
          </a:p>
          <a:p>
            <a:pPr marL="360363" lvl="1" indent="0">
              <a:lnSpc>
                <a:spcPct val="120000"/>
              </a:lnSpc>
              <a:spcBef>
                <a:spcPts val="100"/>
              </a:spcBef>
              <a:buNone/>
            </a:pPr>
            <a:r>
              <a:rPr lang="es-ES" sz="1900" dirty="0">
                <a:latin typeface="Cambria Math"/>
                <a:ea typeface="Cambria Math"/>
                <a:sym typeface="Symbol" pitchFamily="18" charset="2"/>
              </a:rPr>
              <a:t>SELECT nombre</a:t>
            </a:r>
          </a:p>
          <a:p>
            <a:pPr marL="360363" lvl="1" indent="0">
              <a:lnSpc>
                <a:spcPct val="120000"/>
              </a:lnSpc>
              <a:spcBef>
                <a:spcPts val="100"/>
              </a:spcBef>
              <a:buNone/>
            </a:pPr>
            <a:r>
              <a:rPr lang="es-ES" sz="1900" dirty="0">
                <a:latin typeface="Cambria Math"/>
                <a:ea typeface="Cambria Math"/>
                <a:sym typeface="Symbol" pitchFamily="18" charset="2"/>
              </a:rPr>
              <a:t>FROM Pintores p</a:t>
            </a:r>
          </a:p>
          <a:p>
            <a:pPr marL="360363" lvl="1" indent="0">
              <a:lnSpc>
                <a:spcPct val="120000"/>
              </a:lnSpc>
              <a:spcBef>
                <a:spcPts val="100"/>
              </a:spcBef>
              <a:buNone/>
            </a:pPr>
            <a:r>
              <a:rPr lang="es-ES" sz="1900" dirty="0">
                <a:latin typeface="Cambria Math"/>
                <a:ea typeface="Cambria Math"/>
                <a:sym typeface="Symbol" pitchFamily="18" charset="2"/>
              </a:rPr>
              <a:t>WHERE p.nombre NOT IN </a:t>
            </a:r>
          </a:p>
          <a:p>
            <a:pPr marL="360363" lvl="1" indent="0">
              <a:lnSpc>
                <a:spcPct val="120000"/>
              </a:lnSpc>
              <a:spcBef>
                <a:spcPts val="100"/>
              </a:spcBef>
              <a:buNone/>
            </a:pPr>
            <a:r>
              <a:rPr lang="es-ES" sz="1900" dirty="0">
                <a:latin typeface="Cambria Math"/>
                <a:ea typeface="Cambria Math"/>
                <a:sym typeface="Symbol" pitchFamily="18" charset="2"/>
              </a:rPr>
              <a:t>                        (SELECT nombrePintor </a:t>
            </a:r>
          </a:p>
          <a:p>
            <a:pPr marL="360363" lvl="1" indent="0">
              <a:lnSpc>
                <a:spcPct val="120000"/>
              </a:lnSpc>
              <a:spcBef>
                <a:spcPts val="100"/>
              </a:spcBef>
              <a:buNone/>
            </a:pPr>
            <a:r>
              <a:rPr lang="es-ES" sz="1900" dirty="0">
                <a:latin typeface="Cambria Math"/>
                <a:ea typeface="Cambria Math"/>
                <a:sym typeface="Symbol" pitchFamily="18" charset="2"/>
              </a:rPr>
              <a:t>                          FROM Asignados);</a:t>
            </a:r>
          </a:p>
        </p:txBody>
      </p:sp>
      <p:sp>
        <p:nvSpPr>
          <p:cNvPr id="13" name="CuadroTexto 12">
            <a:extLst>
              <a:ext uri="{FF2B5EF4-FFF2-40B4-BE49-F238E27FC236}">
                <a16:creationId xmlns:a16="http://schemas.microsoft.com/office/drawing/2014/main" id="{D9DD0160-4DB7-486A-BE2B-40A01B5653BD}"/>
              </a:ext>
            </a:extLst>
          </p:cNvPr>
          <p:cNvSpPr txBox="1"/>
          <p:nvPr/>
        </p:nvSpPr>
        <p:spPr>
          <a:xfrm>
            <a:off x="7586132" y="3718414"/>
            <a:ext cx="5494867" cy="1915974"/>
          </a:xfrm>
          <a:prstGeom prst="rect">
            <a:avLst/>
          </a:prstGeom>
          <a:noFill/>
        </p:spPr>
        <p:txBody>
          <a:bodyPr wrap="square" rtlCol="0">
            <a:spAutoFit/>
          </a:bodyPr>
          <a:lstStyle/>
          <a:p>
            <a:pPr marL="360363" lvl="1" indent="0">
              <a:lnSpc>
                <a:spcPct val="120000"/>
              </a:lnSpc>
              <a:spcBef>
                <a:spcPts val="100"/>
              </a:spcBef>
              <a:buNone/>
            </a:pPr>
            <a:r>
              <a:rPr lang="es-ES" sz="1900" dirty="0">
                <a:solidFill>
                  <a:schemeClr val="accent1"/>
                </a:solidFill>
                <a:latin typeface="Cambria Math"/>
                <a:ea typeface="Cambria Math"/>
                <a:sym typeface="Symbol" pitchFamily="18" charset="2"/>
              </a:rPr>
              <a:t>-- Opción más eficiente.  </a:t>
            </a:r>
            <a:r>
              <a:rPr lang="es-ES" sz="1900" dirty="0">
                <a:solidFill>
                  <a:schemeClr val="accent2"/>
                </a:solidFill>
                <a:latin typeface="Cambria Math"/>
                <a:ea typeface="Cambria Math"/>
                <a:sym typeface="Symbol" pitchFamily="18" charset="2"/>
              </a:rPr>
              <a:t>BUENA</a:t>
            </a:r>
            <a:endParaRPr lang="es-ES" sz="1900" dirty="0">
              <a:solidFill>
                <a:schemeClr val="accent1"/>
              </a:solidFill>
              <a:latin typeface="Cambria Math"/>
              <a:ea typeface="Cambria Math"/>
              <a:sym typeface="Symbol" pitchFamily="18" charset="2"/>
            </a:endParaRPr>
          </a:p>
          <a:p>
            <a:pPr marL="360363" lvl="1" indent="0">
              <a:lnSpc>
                <a:spcPct val="120000"/>
              </a:lnSpc>
              <a:spcBef>
                <a:spcPts val="100"/>
              </a:spcBef>
              <a:buNone/>
            </a:pPr>
            <a:r>
              <a:rPr lang="es-ES" sz="1900" dirty="0">
                <a:latin typeface="Cambria Math"/>
                <a:ea typeface="Cambria Math"/>
                <a:sym typeface="Symbol" pitchFamily="18" charset="2"/>
              </a:rPr>
              <a:t>SELECT nombrePintor, nombreCuad</a:t>
            </a:r>
          </a:p>
          <a:p>
            <a:pPr marL="360363" lvl="1" indent="0">
              <a:lnSpc>
                <a:spcPct val="120000"/>
              </a:lnSpc>
              <a:spcBef>
                <a:spcPts val="100"/>
              </a:spcBef>
              <a:buNone/>
            </a:pPr>
            <a:r>
              <a:rPr lang="es-ES" sz="1900" dirty="0">
                <a:latin typeface="Cambria Math"/>
                <a:ea typeface="Cambria Math"/>
                <a:sym typeface="Symbol" pitchFamily="18" charset="2"/>
              </a:rPr>
              <a:t>FROM Asignados</a:t>
            </a:r>
          </a:p>
          <a:p>
            <a:pPr marL="360363" lvl="1" indent="0">
              <a:lnSpc>
                <a:spcPct val="120000"/>
              </a:lnSpc>
              <a:spcBef>
                <a:spcPts val="100"/>
              </a:spcBef>
              <a:buNone/>
            </a:pPr>
            <a:r>
              <a:rPr lang="es-ES" sz="1900" dirty="0">
                <a:latin typeface="Cambria Math"/>
                <a:ea typeface="Cambria Math"/>
                <a:sym typeface="Symbol" pitchFamily="18" charset="2"/>
              </a:rPr>
              <a:t>GROUP BY nombrePintor, nombreCuad</a:t>
            </a:r>
          </a:p>
          <a:p>
            <a:pPr marL="360363" lvl="1" indent="0">
              <a:lnSpc>
                <a:spcPct val="120000"/>
              </a:lnSpc>
              <a:spcBef>
                <a:spcPts val="100"/>
              </a:spcBef>
              <a:buNone/>
            </a:pPr>
            <a:r>
              <a:rPr lang="es-ES" sz="1900" dirty="0">
                <a:latin typeface="Cambria Math"/>
                <a:ea typeface="Cambria Math"/>
                <a:sym typeface="Symbol" pitchFamily="18" charset="2"/>
              </a:rPr>
              <a:t>HAVING count(*) &gt;</a:t>
            </a:r>
            <a:r>
              <a:rPr lang="es-ES" sz="2200" dirty="0">
                <a:latin typeface="Cambria Math"/>
                <a:ea typeface="Cambria Math"/>
                <a:sym typeface="Symbol" pitchFamily="18" charset="2"/>
              </a:rPr>
              <a:t>1;</a:t>
            </a:r>
          </a:p>
        </p:txBody>
      </p:sp>
    </p:spTree>
    <p:extLst>
      <p:ext uri="{BB962C8B-B14F-4D97-AF65-F5344CB8AC3E}">
        <p14:creationId xmlns:p14="http://schemas.microsoft.com/office/powerpoint/2010/main" val="135581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16</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Consultas SQL:</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218731" cy="5547553"/>
          </a:xfrm>
        </p:spPr>
        <p:txBody>
          <a:bodyPr>
            <a:normAutofit fontScale="70000" lnSpcReduction="20000"/>
          </a:bodyPr>
          <a:lstStyle/>
          <a:p>
            <a:pPr marL="0" indent="0">
              <a:lnSpc>
                <a:spcPct val="120000"/>
              </a:lnSpc>
              <a:spcBef>
                <a:spcPts val="100"/>
              </a:spcBef>
              <a:buNone/>
            </a:pPr>
            <a:r>
              <a:rPr lang="es-ES" dirty="0"/>
              <a:t>Todos los cuadros que han sido expuestos en alguna exposición.</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100"/>
              </a:spcBef>
              <a:buNone/>
            </a:pPr>
            <a:r>
              <a:rPr lang="es-ES" sz="2200" dirty="0">
                <a:latin typeface="Cambria Math"/>
                <a:ea typeface="Cambria Math"/>
                <a:sym typeface="Symbol" pitchFamily="18" charset="2"/>
              </a:rPr>
              <a:t>SELECT nombrePintor, nombreCuad</a:t>
            </a:r>
          </a:p>
          <a:p>
            <a:pPr marL="360363" lvl="1" indent="0">
              <a:lnSpc>
                <a:spcPct val="120000"/>
              </a:lnSpc>
              <a:spcBef>
                <a:spcPts val="100"/>
              </a:spcBef>
              <a:buNone/>
            </a:pPr>
            <a:r>
              <a:rPr lang="es-ES" sz="2200" dirty="0">
                <a:latin typeface="Cambria Math"/>
                <a:ea typeface="Cambria Math"/>
                <a:sym typeface="Symbol" pitchFamily="18" charset="2"/>
              </a:rPr>
              <a:t>FROM Asignados;</a:t>
            </a:r>
          </a:p>
          <a:p>
            <a:pPr marL="360363" lvl="1" indent="0">
              <a:lnSpc>
                <a:spcPct val="120000"/>
              </a:lnSpc>
              <a:spcBef>
                <a:spcPts val="100"/>
              </a:spcBef>
              <a:buNone/>
            </a:pPr>
            <a:endParaRPr lang="es-ES" sz="2200" dirty="0">
              <a:latin typeface="Cambria Math"/>
              <a:ea typeface="Cambria Math"/>
              <a:sym typeface="Symbol" pitchFamily="18" charset="2"/>
            </a:endParaRPr>
          </a:p>
          <a:p>
            <a:pPr marL="0" indent="0">
              <a:lnSpc>
                <a:spcPct val="120000"/>
              </a:lnSpc>
              <a:spcBef>
                <a:spcPts val="100"/>
              </a:spcBef>
              <a:buNone/>
            </a:pPr>
            <a:r>
              <a:rPr lang="es-ES" dirty="0"/>
              <a:t>Los cuadros que han sido expuestos en </a:t>
            </a:r>
            <a:r>
              <a:rPr lang="es-ES" dirty="0">
                <a:solidFill>
                  <a:schemeClr val="accent2"/>
                </a:solidFill>
              </a:rPr>
              <a:t>alguna</a:t>
            </a:r>
            <a:r>
              <a:rPr lang="es-ES" dirty="0"/>
              <a:t> de las exposiciones del museo “Pardo”.</a:t>
            </a:r>
          </a:p>
          <a:p>
            <a:pPr marL="360363" lvl="1" indent="0">
              <a:lnSpc>
                <a:spcPct val="120000"/>
              </a:lnSpc>
              <a:spcBef>
                <a:spcPts val="100"/>
              </a:spcBef>
              <a:buNone/>
            </a:pPr>
            <a:r>
              <a:rPr lang="es-ES" sz="2200" dirty="0">
                <a:latin typeface="Cambria Math"/>
                <a:ea typeface="Cambria Math"/>
                <a:sym typeface="Symbol" pitchFamily="18" charset="2"/>
              </a:rPr>
              <a:t>SELECT nombrePintor, nombreCuad</a:t>
            </a:r>
          </a:p>
          <a:p>
            <a:pPr marL="360363" lvl="1" indent="0">
              <a:lnSpc>
                <a:spcPct val="120000"/>
              </a:lnSpc>
              <a:spcBef>
                <a:spcPts val="100"/>
              </a:spcBef>
              <a:buNone/>
            </a:pPr>
            <a:r>
              <a:rPr lang="es-ES" sz="2200" dirty="0">
                <a:latin typeface="Cambria Math"/>
                <a:ea typeface="Cambria Math"/>
                <a:sym typeface="Symbol" pitchFamily="18" charset="2"/>
              </a:rPr>
              <a:t>FROM Asignados a</a:t>
            </a:r>
          </a:p>
          <a:p>
            <a:pPr marL="360363" lvl="1" indent="0">
              <a:lnSpc>
                <a:spcPct val="120000"/>
              </a:lnSpc>
              <a:spcBef>
                <a:spcPts val="100"/>
              </a:spcBef>
              <a:buNone/>
            </a:pPr>
            <a:r>
              <a:rPr lang="es-ES" sz="2200" dirty="0">
                <a:latin typeface="Cambria Math"/>
                <a:ea typeface="Cambria Math"/>
                <a:sym typeface="Symbol" pitchFamily="18" charset="2"/>
              </a:rPr>
              <a:t>WHERE a.nombreExp IN    (SELECT nombre</a:t>
            </a:r>
          </a:p>
          <a:p>
            <a:pPr marL="360363" lvl="1" indent="0">
              <a:lnSpc>
                <a:spcPct val="120000"/>
              </a:lnSpc>
              <a:spcBef>
                <a:spcPts val="100"/>
              </a:spcBef>
              <a:buNone/>
            </a:pPr>
            <a:r>
              <a:rPr lang="es-ES" sz="2200" dirty="0">
                <a:latin typeface="Cambria Math"/>
                <a:ea typeface="Cambria Math"/>
                <a:sym typeface="Symbol" pitchFamily="18" charset="2"/>
              </a:rPr>
              <a:t>                      	                  FROM Exposiciones</a:t>
            </a:r>
          </a:p>
          <a:p>
            <a:pPr marL="360363" lvl="1" indent="0">
              <a:lnSpc>
                <a:spcPct val="120000"/>
              </a:lnSpc>
              <a:spcBef>
                <a:spcPts val="100"/>
              </a:spcBef>
              <a:buNone/>
            </a:pPr>
            <a:r>
              <a:rPr lang="es-ES" sz="2200" dirty="0">
                <a:latin typeface="Cambria Math"/>
                <a:ea typeface="Cambria Math"/>
                <a:sym typeface="Symbol" pitchFamily="18" charset="2"/>
              </a:rPr>
              <a:t>                                                     WHERE nombreMuseo = 'Pardo');</a:t>
            </a:r>
          </a:p>
          <a:p>
            <a:pPr marL="360363" lvl="1" indent="0">
              <a:lnSpc>
                <a:spcPct val="120000"/>
              </a:lnSpc>
              <a:spcBef>
                <a:spcPts val="100"/>
              </a:spcBef>
              <a:buNone/>
            </a:pPr>
            <a:endParaRPr lang="es-ES" sz="2200" dirty="0">
              <a:latin typeface="Cambria Math"/>
              <a:ea typeface="Cambria Math"/>
              <a:sym typeface="Symbol" pitchFamily="18" charset="2"/>
            </a:endParaRPr>
          </a:p>
          <a:p>
            <a:pPr marL="0" indent="0">
              <a:lnSpc>
                <a:spcPct val="120000"/>
              </a:lnSpc>
              <a:spcBef>
                <a:spcPts val="100"/>
              </a:spcBef>
              <a:buNone/>
            </a:pPr>
            <a:r>
              <a:rPr lang="es-ES" dirty="0"/>
              <a:t>Los cuadros que han sido expuestos en </a:t>
            </a:r>
            <a:r>
              <a:rPr lang="es-ES" dirty="0">
                <a:solidFill>
                  <a:schemeClr val="accent2"/>
                </a:solidFill>
              </a:rPr>
              <a:t>todas</a:t>
            </a:r>
            <a:r>
              <a:rPr lang="es-ES" dirty="0"/>
              <a:t> las exposiciones del museo “Pardo”</a:t>
            </a:r>
          </a:p>
          <a:p>
            <a:pPr marL="360363" lvl="1" indent="0">
              <a:lnSpc>
                <a:spcPct val="120000"/>
              </a:lnSpc>
              <a:spcBef>
                <a:spcPts val="100"/>
              </a:spcBef>
              <a:buNone/>
            </a:pPr>
            <a:r>
              <a:rPr lang="es-ES" sz="2200" dirty="0">
                <a:latin typeface="Cambria Math"/>
                <a:ea typeface="Cambria Math"/>
                <a:sym typeface="Symbol" pitchFamily="18" charset="2"/>
              </a:rPr>
              <a:t>SELECT nombrePintor, nombreCuad</a:t>
            </a:r>
          </a:p>
          <a:p>
            <a:pPr marL="360363" lvl="1" indent="0">
              <a:lnSpc>
                <a:spcPct val="120000"/>
              </a:lnSpc>
              <a:spcBef>
                <a:spcPts val="100"/>
              </a:spcBef>
              <a:buNone/>
            </a:pPr>
            <a:r>
              <a:rPr lang="es-ES" sz="2200" dirty="0">
                <a:latin typeface="Cambria Math"/>
                <a:ea typeface="Cambria Math"/>
                <a:sym typeface="Symbol" pitchFamily="18" charset="2"/>
              </a:rPr>
              <a:t>FROM Asignados JOIN Exposiciones</a:t>
            </a:r>
          </a:p>
          <a:p>
            <a:pPr marL="360363" lvl="1" indent="0">
              <a:lnSpc>
                <a:spcPct val="120000"/>
              </a:lnSpc>
              <a:spcBef>
                <a:spcPts val="100"/>
              </a:spcBef>
              <a:buNone/>
            </a:pPr>
            <a:r>
              <a:rPr lang="es-ES" sz="2200" dirty="0">
                <a:latin typeface="Cambria Math"/>
                <a:ea typeface="Cambria Math"/>
                <a:sym typeface="Symbol" pitchFamily="18" charset="2"/>
              </a:rPr>
              <a:t>                    ON Asignados.nombreExp = Exposiciones.nombre</a:t>
            </a:r>
          </a:p>
          <a:p>
            <a:pPr marL="360363" lvl="1" indent="0">
              <a:lnSpc>
                <a:spcPct val="120000"/>
              </a:lnSpc>
              <a:spcBef>
                <a:spcPts val="100"/>
              </a:spcBef>
              <a:buNone/>
            </a:pPr>
            <a:r>
              <a:rPr lang="es-ES" sz="2200" dirty="0">
                <a:latin typeface="Cambria Math"/>
                <a:ea typeface="Cambria Math"/>
                <a:sym typeface="Symbol" pitchFamily="18" charset="2"/>
              </a:rPr>
              <a:t>WHERE nombreMuseo = 'Pardo'</a:t>
            </a:r>
          </a:p>
          <a:p>
            <a:pPr marL="360363" lvl="1" indent="0">
              <a:lnSpc>
                <a:spcPct val="120000"/>
              </a:lnSpc>
              <a:spcBef>
                <a:spcPts val="100"/>
              </a:spcBef>
              <a:buNone/>
            </a:pPr>
            <a:r>
              <a:rPr lang="es-ES" sz="2200" dirty="0">
                <a:latin typeface="Cambria Math"/>
                <a:ea typeface="Cambria Math"/>
                <a:sym typeface="Symbol" pitchFamily="18" charset="2"/>
              </a:rPr>
              <a:t>GROUP BY nombrePintor, nombreCuad</a:t>
            </a:r>
          </a:p>
          <a:p>
            <a:pPr marL="360363" lvl="1" indent="0">
              <a:lnSpc>
                <a:spcPct val="120000"/>
              </a:lnSpc>
              <a:spcBef>
                <a:spcPts val="100"/>
              </a:spcBef>
              <a:buNone/>
            </a:pPr>
            <a:r>
              <a:rPr lang="es-ES" sz="2200" dirty="0">
                <a:latin typeface="Cambria Math"/>
                <a:ea typeface="Cambria Math"/>
                <a:sym typeface="Symbol" pitchFamily="18" charset="2"/>
              </a:rPr>
              <a:t>HAVING COUNT(*) =    (SELECT count(*)</a:t>
            </a:r>
          </a:p>
          <a:p>
            <a:pPr marL="360363" lvl="1" indent="0">
              <a:lnSpc>
                <a:spcPct val="120000"/>
              </a:lnSpc>
              <a:spcBef>
                <a:spcPts val="100"/>
              </a:spcBef>
              <a:buNone/>
            </a:pPr>
            <a:r>
              <a:rPr lang="es-ES" sz="2200" dirty="0">
                <a:latin typeface="Cambria Math"/>
                <a:ea typeface="Cambria Math"/>
                <a:sym typeface="Symbol" pitchFamily="18" charset="2"/>
              </a:rPr>
              <a:t>                                               FROM Exposiciones</a:t>
            </a:r>
          </a:p>
          <a:p>
            <a:pPr marL="360363" lvl="1" indent="0">
              <a:lnSpc>
                <a:spcPct val="120000"/>
              </a:lnSpc>
              <a:spcBef>
                <a:spcPts val="100"/>
              </a:spcBef>
              <a:buNone/>
            </a:pPr>
            <a:r>
              <a:rPr lang="es-ES" sz="2200" dirty="0">
                <a:latin typeface="Cambria Math"/>
                <a:ea typeface="Cambria Math"/>
                <a:sym typeface="Symbol" pitchFamily="18" charset="2"/>
              </a:rPr>
              <a:t>                                               WHERE nombreMuseo = 'Pardo');</a:t>
            </a:r>
          </a:p>
        </p:txBody>
      </p:sp>
    </p:spTree>
    <p:extLst>
      <p:ext uri="{BB962C8B-B14F-4D97-AF65-F5344CB8AC3E}">
        <p14:creationId xmlns:p14="http://schemas.microsoft.com/office/powerpoint/2010/main" val="318745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17</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Consultas SQL:</a:t>
            </a:r>
          </a:p>
        </p:txBody>
      </p:sp>
      <p:sp>
        <p:nvSpPr>
          <p:cNvPr id="8" name="Marcador de contenido 2">
            <a:extLst>
              <a:ext uri="{FF2B5EF4-FFF2-40B4-BE49-F238E27FC236}">
                <a16:creationId xmlns:a16="http://schemas.microsoft.com/office/drawing/2014/main" id="{C71791A0-61C5-485E-A786-A25ACE3F71B3}"/>
              </a:ext>
            </a:extLst>
          </p:cNvPr>
          <p:cNvSpPr>
            <a:spLocks noGrp="1"/>
          </p:cNvSpPr>
          <p:nvPr>
            <p:ph idx="1"/>
          </p:nvPr>
        </p:nvSpPr>
        <p:spPr>
          <a:xfrm>
            <a:off x="1065212" y="930092"/>
            <a:ext cx="8976981" cy="5579065"/>
          </a:xfrm>
        </p:spPr>
        <p:txBody>
          <a:bodyPr>
            <a:normAutofit fontScale="77500" lnSpcReduction="20000"/>
          </a:bodyPr>
          <a:lstStyle/>
          <a:p>
            <a:pPr marL="0" indent="0">
              <a:lnSpc>
                <a:spcPct val="120000"/>
              </a:lnSpc>
              <a:spcBef>
                <a:spcPts val="200"/>
              </a:spcBef>
              <a:buNone/>
            </a:pPr>
            <a:r>
              <a:rPr lang="es-ES" dirty="0"/>
              <a:t>Las exposiciones sin cuadros. </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200"/>
              </a:spcBef>
              <a:buNone/>
            </a:pPr>
            <a:r>
              <a:rPr lang="es-ES" sz="2200" dirty="0">
                <a:latin typeface="Cambria Math"/>
                <a:ea typeface="Cambria Math"/>
                <a:sym typeface="Symbol" pitchFamily="18" charset="2"/>
              </a:rPr>
              <a:t>SELECT nombre</a:t>
            </a:r>
          </a:p>
          <a:p>
            <a:pPr marL="360363" lvl="1" indent="0">
              <a:lnSpc>
                <a:spcPct val="120000"/>
              </a:lnSpc>
              <a:spcBef>
                <a:spcPts val="200"/>
              </a:spcBef>
              <a:buNone/>
            </a:pPr>
            <a:r>
              <a:rPr lang="es-ES" sz="2200" dirty="0">
                <a:latin typeface="Cambria Math"/>
                <a:ea typeface="Cambria Math"/>
                <a:sym typeface="Symbol" pitchFamily="18" charset="2"/>
              </a:rPr>
              <a:t>FROM Exposiciones</a:t>
            </a:r>
          </a:p>
          <a:p>
            <a:pPr marL="360363" lvl="1" indent="0">
              <a:lnSpc>
                <a:spcPct val="120000"/>
              </a:lnSpc>
              <a:spcBef>
                <a:spcPts val="200"/>
              </a:spcBef>
              <a:buNone/>
            </a:pPr>
            <a:r>
              <a:rPr lang="es-ES" sz="2200" dirty="0">
                <a:latin typeface="Cambria Math"/>
                <a:ea typeface="Cambria Math"/>
                <a:sym typeface="Symbol" pitchFamily="18" charset="2"/>
              </a:rPr>
              <a:t>    MINUS </a:t>
            </a:r>
          </a:p>
          <a:p>
            <a:pPr marL="360363" lvl="1" indent="0">
              <a:lnSpc>
                <a:spcPct val="120000"/>
              </a:lnSpc>
              <a:spcBef>
                <a:spcPts val="200"/>
              </a:spcBef>
              <a:buNone/>
            </a:pPr>
            <a:r>
              <a:rPr lang="es-ES" sz="2200" dirty="0">
                <a:latin typeface="Cambria Math"/>
                <a:ea typeface="Cambria Math"/>
                <a:sym typeface="Symbol" pitchFamily="18" charset="2"/>
              </a:rPr>
              <a:t>SELECT nombreExp </a:t>
            </a:r>
          </a:p>
          <a:p>
            <a:pPr marL="360363" lvl="1" indent="0">
              <a:lnSpc>
                <a:spcPct val="120000"/>
              </a:lnSpc>
              <a:spcBef>
                <a:spcPts val="200"/>
              </a:spcBef>
              <a:buNone/>
            </a:pPr>
            <a:r>
              <a:rPr lang="es-ES" sz="2200" dirty="0">
                <a:latin typeface="Cambria Math"/>
                <a:ea typeface="Cambria Math"/>
                <a:sym typeface="Symbol" pitchFamily="18" charset="2"/>
              </a:rPr>
              <a:t>FROM ENERO17_Asignados;</a:t>
            </a:r>
          </a:p>
          <a:p>
            <a:pPr marL="360363" lvl="1" indent="0">
              <a:lnSpc>
                <a:spcPct val="120000"/>
              </a:lnSpc>
              <a:spcBef>
                <a:spcPts val="200"/>
              </a:spcBef>
              <a:buNone/>
            </a:pPr>
            <a:endParaRPr lang="es-ES" sz="2200" dirty="0">
              <a:latin typeface="Cambria Math"/>
              <a:ea typeface="Cambria Math"/>
              <a:sym typeface="Symbol" pitchFamily="18" charset="2"/>
            </a:endParaRPr>
          </a:p>
          <a:p>
            <a:pPr marL="0" indent="0">
              <a:lnSpc>
                <a:spcPct val="120000"/>
              </a:lnSpc>
              <a:spcBef>
                <a:spcPts val="200"/>
              </a:spcBef>
              <a:buNone/>
            </a:pPr>
            <a:r>
              <a:rPr lang="es-ES" dirty="0"/>
              <a:t>Los pupilos sin maestros.</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200"/>
              </a:spcBef>
              <a:buNone/>
            </a:pPr>
            <a:r>
              <a:rPr lang="es-ES" sz="2200" dirty="0">
                <a:latin typeface="Cambria Math"/>
                <a:ea typeface="Cambria Math"/>
                <a:sym typeface="Symbol" pitchFamily="18" charset="2"/>
              </a:rPr>
              <a:t>SELECT nombre</a:t>
            </a:r>
          </a:p>
          <a:p>
            <a:pPr marL="360363" lvl="1" indent="0">
              <a:lnSpc>
                <a:spcPct val="120000"/>
              </a:lnSpc>
              <a:spcBef>
                <a:spcPts val="100"/>
              </a:spcBef>
              <a:buNone/>
            </a:pPr>
            <a:r>
              <a:rPr lang="es-ES" sz="2200" dirty="0">
                <a:latin typeface="Cambria Math"/>
                <a:ea typeface="Cambria Math"/>
                <a:sym typeface="Symbol" pitchFamily="18" charset="2"/>
              </a:rPr>
              <a:t>FROM Pintores</a:t>
            </a:r>
          </a:p>
          <a:p>
            <a:pPr marL="360363" lvl="1" indent="0">
              <a:lnSpc>
                <a:spcPct val="120000"/>
              </a:lnSpc>
              <a:spcBef>
                <a:spcPts val="200"/>
              </a:spcBef>
              <a:buNone/>
            </a:pPr>
            <a:r>
              <a:rPr lang="es-ES" sz="2200" dirty="0">
                <a:latin typeface="Cambria Math"/>
                <a:ea typeface="Cambria Math"/>
                <a:sym typeface="Symbol" pitchFamily="18" charset="2"/>
              </a:rPr>
              <a:t>WHERE nombreMaestro IS NULL;</a:t>
            </a:r>
          </a:p>
          <a:p>
            <a:pPr marL="360363" lvl="1" indent="0">
              <a:lnSpc>
                <a:spcPct val="120000"/>
              </a:lnSpc>
              <a:spcBef>
                <a:spcPts val="200"/>
              </a:spcBef>
              <a:buNone/>
            </a:pPr>
            <a:endParaRPr lang="es-ES" sz="2200" dirty="0">
              <a:latin typeface="Cambria Math"/>
              <a:ea typeface="Cambria Math"/>
              <a:sym typeface="Symbol" pitchFamily="18" charset="2"/>
            </a:endParaRPr>
          </a:p>
          <a:p>
            <a:pPr marL="0" indent="0">
              <a:lnSpc>
                <a:spcPct val="120000"/>
              </a:lnSpc>
              <a:spcBef>
                <a:spcPts val="200"/>
              </a:spcBef>
              <a:buNone/>
            </a:pPr>
            <a:r>
              <a:rPr lang="es-ES" dirty="0"/>
              <a:t>Los pintores sin maestros.</a:t>
            </a:r>
          </a:p>
          <a:p>
            <a:pPr marL="360363" lvl="1" indent="0">
              <a:lnSpc>
                <a:spcPct val="120000"/>
              </a:lnSpc>
              <a:spcBef>
                <a:spcPts val="200"/>
              </a:spcBef>
              <a:buNone/>
            </a:pPr>
            <a:r>
              <a:rPr lang="es-ES" sz="2200" dirty="0">
                <a:solidFill>
                  <a:schemeClr val="accent1"/>
                </a:solidFill>
                <a:latin typeface="Cambria Math"/>
                <a:ea typeface="Cambria Math"/>
                <a:sym typeface="Symbol" pitchFamily="18" charset="2"/>
              </a:rPr>
              <a:t>-- Opción igual que la del álgebra relacional.</a:t>
            </a:r>
          </a:p>
          <a:p>
            <a:pPr marL="360363" lvl="1" indent="0">
              <a:lnSpc>
                <a:spcPct val="120000"/>
              </a:lnSpc>
              <a:spcBef>
                <a:spcPts val="200"/>
              </a:spcBef>
              <a:buNone/>
            </a:pPr>
            <a:r>
              <a:rPr lang="es-ES" sz="2200" dirty="0">
                <a:latin typeface="Cambria Math"/>
                <a:ea typeface="Cambria Math"/>
                <a:sym typeface="Symbol" pitchFamily="18" charset="2"/>
              </a:rPr>
              <a:t>SELECT nombre</a:t>
            </a:r>
          </a:p>
          <a:p>
            <a:pPr marL="360363" lvl="1" indent="0">
              <a:lnSpc>
                <a:spcPct val="120000"/>
              </a:lnSpc>
              <a:spcBef>
                <a:spcPts val="200"/>
              </a:spcBef>
              <a:buNone/>
            </a:pPr>
            <a:r>
              <a:rPr lang="es-ES" sz="2200" dirty="0">
                <a:latin typeface="Cambria Math"/>
                <a:ea typeface="Cambria Math"/>
                <a:sym typeface="Symbol" pitchFamily="18" charset="2"/>
              </a:rPr>
              <a:t>FROM Pintores</a:t>
            </a:r>
          </a:p>
          <a:p>
            <a:pPr marL="360363" lvl="1" indent="0">
              <a:lnSpc>
                <a:spcPct val="120000"/>
              </a:lnSpc>
              <a:spcBef>
                <a:spcPts val="200"/>
              </a:spcBef>
              <a:buNone/>
            </a:pPr>
            <a:r>
              <a:rPr lang="es-ES" sz="2200" dirty="0">
                <a:latin typeface="Cambria Math"/>
                <a:ea typeface="Cambria Math"/>
                <a:sym typeface="Symbol" pitchFamily="18" charset="2"/>
              </a:rPr>
              <a:t>WHERE nombreMaestro IS NULL;</a:t>
            </a:r>
          </a:p>
          <a:p>
            <a:pPr marL="360363" lvl="1" indent="0">
              <a:lnSpc>
                <a:spcPct val="120000"/>
              </a:lnSpc>
              <a:spcBef>
                <a:spcPts val="100"/>
              </a:spcBef>
              <a:buNone/>
            </a:pPr>
            <a:endParaRPr lang="es-ES" sz="2200" dirty="0">
              <a:latin typeface="Cambria Math"/>
              <a:ea typeface="Cambria Math"/>
              <a:sym typeface="Symbol" pitchFamily="18" charset="2"/>
            </a:endParaRPr>
          </a:p>
        </p:txBody>
      </p:sp>
      <p:sp>
        <p:nvSpPr>
          <p:cNvPr id="11" name="CuadroTexto 10">
            <a:extLst>
              <a:ext uri="{FF2B5EF4-FFF2-40B4-BE49-F238E27FC236}">
                <a16:creationId xmlns:a16="http://schemas.microsoft.com/office/drawing/2014/main" id="{78FBB6E0-506D-4477-9136-EAC4513D1EF3}"/>
              </a:ext>
            </a:extLst>
          </p:cNvPr>
          <p:cNvSpPr txBox="1"/>
          <p:nvPr/>
        </p:nvSpPr>
        <p:spPr>
          <a:xfrm>
            <a:off x="5553702" y="1208576"/>
            <a:ext cx="6392333" cy="1808700"/>
          </a:xfrm>
          <a:prstGeom prst="rect">
            <a:avLst/>
          </a:prstGeom>
          <a:noFill/>
        </p:spPr>
        <p:txBody>
          <a:bodyPr wrap="square" rtlCol="0">
            <a:spAutoFit/>
          </a:bodyPr>
          <a:lstStyle/>
          <a:p>
            <a:pPr marL="360363" lvl="1" indent="0">
              <a:buNone/>
            </a:pPr>
            <a:r>
              <a:rPr lang="es-ES" dirty="0">
                <a:solidFill>
                  <a:schemeClr val="accent1"/>
                </a:solidFill>
                <a:latin typeface="Cambria Math"/>
                <a:ea typeface="Cambria Math"/>
                <a:sym typeface="Symbol" pitchFamily="18" charset="2"/>
              </a:rPr>
              <a:t>-- Opción más eficiente.  </a:t>
            </a:r>
            <a:r>
              <a:rPr lang="es-ES" dirty="0">
                <a:solidFill>
                  <a:schemeClr val="accent2"/>
                </a:solidFill>
                <a:latin typeface="Cambria Math"/>
                <a:ea typeface="Cambria Math"/>
                <a:sym typeface="Symbol" pitchFamily="18" charset="2"/>
              </a:rPr>
              <a:t>BUENA</a:t>
            </a:r>
            <a:endParaRPr lang="es-ES" dirty="0">
              <a:solidFill>
                <a:schemeClr val="accent1"/>
              </a:solidFill>
              <a:latin typeface="Cambria Math"/>
              <a:ea typeface="Cambria Math"/>
              <a:sym typeface="Symbol" pitchFamily="18" charset="2"/>
            </a:endParaRPr>
          </a:p>
          <a:p>
            <a:pPr marL="360363" lvl="1" indent="0">
              <a:buNone/>
            </a:pPr>
            <a:r>
              <a:rPr lang="es-ES" dirty="0">
                <a:latin typeface="Cambria Math"/>
                <a:ea typeface="Cambria Math"/>
                <a:sym typeface="Symbol" pitchFamily="18" charset="2"/>
              </a:rPr>
              <a:t>SELECT nombre</a:t>
            </a:r>
          </a:p>
          <a:p>
            <a:pPr marL="360363" lvl="1" indent="0">
              <a:buNone/>
            </a:pPr>
            <a:r>
              <a:rPr lang="es-ES" dirty="0">
                <a:latin typeface="Cambria Math"/>
                <a:ea typeface="Cambria Math"/>
                <a:sym typeface="Symbol" pitchFamily="18" charset="2"/>
              </a:rPr>
              <a:t>FROM Exposiciones e</a:t>
            </a:r>
          </a:p>
          <a:p>
            <a:pPr marL="360363" lvl="1" indent="0">
              <a:buNone/>
            </a:pPr>
            <a:r>
              <a:rPr lang="es-ES" dirty="0">
                <a:latin typeface="Cambria Math"/>
                <a:ea typeface="Cambria Math"/>
                <a:sym typeface="Symbol" pitchFamily="18" charset="2"/>
              </a:rPr>
              <a:t>WHERE e.nombre NOT IN (SELECT nombreExp </a:t>
            </a:r>
          </a:p>
          <a:p>
            <a:pPr marL="360363" lvl="1" indent="0">
              <a:buNone/>
            </a:pPr>
            <a:r>
              <a:rPr lang="es-ES" dirty="0">
                <a:latin typeface="Cambria Math"/>
                <a:ea typeface="Cambria Math"/>
                <a:sym typeface="Symbol" pitchFamily="18" charset="2"/>
              </a:rPr>
              <a:t>                                                      FROM Asignados);</a:t>
            </a:r>
          </a:p>
          <a:p>
            <a:pPr marL="360363" lvl="1" indent="0">
              <a:lnSpc>
                <a:spcPct val="120000"/>
              </a:lnSpc>
              <a:spcBef>
                <a:spcPts val="100"/>
              </a:spcBef>
              <a:buNone/>
            </a:pPr>
            <a:endParaRPr lang="es-ES" sz="1900" dirty="0">
              <a:latin typeface="Cambria Math"/>
              <a:ea typeface="Cambria Math"/>
              <a:sym typeface="Symbol" pitchFamily="18" charset="2"/>
            </a:endParaRPr>
          </a:p>
        </p:txBody>
      </p:sp>
    </p:spTree>
    <p:extLst>
      <p:ext uri="{BB962C8B-B14F-4D97-AF65-F5344CB8AC3E}">
        <p14:creationId xmlns:p14="http://schemas.microsoft.com/office/powerpoint/2010/main" val="223477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pasto, planta, árbol, parada&#10;&#10;Descripción generada automáticamente">
            <a:extLst>
              <a:ext uri="{FF2B5EF4-FFF2-40B4-BE49-F238E27FC236}">
                <a16:creationId xmlns:a16="http://schemas.microsoft.com/office/drawing/2014/main" id="{E9251A37-0A69-48D9-9543-AD0F5416ADA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a:noFill/>
        </p:spPr>
      </p:pic>
      <p:sp>
        <p:nvSpPr>
          <p:cNvPr id="2" name="Marcador de número de diapositiva 1" hidden="1">
            <a:extLst>
              <a:ext uri="{FF2B5EF4-FFF2-40B4-BE49-F238E27FC236}">
                <a16:creationId xmlns:a16="http://schemas.microsoft.com/office/drawing/2014/main" id="{0CD8746D-2D52-4E7A-9C5F-3C49B1402C26}"/>
              </a:ext>
            </a:extLst>
          </p:cNvPr>
          <p:cNvSpPr>
            <a:spLocks noGrp="1"/>
          </p:cNvSpPr>
          <p:nvPr>
            <p:ph type="sldNum" sz="quarter" idx="12"/>
          </p:nvPr>
        </p:nvSpPr>
        <p:spPr/>
        <p:txBody>
          <a:bodyPr/>
          <a:lstStyle/>
          <a:p>
            <a:pPr rtl="0">
              <a:spcAft>
                <a:spcPts val="600"/>
              </a:spcAft>
            </a:pPr>
            <a:fld id="{022B156B-59AE-415F-B24B-8756D48BB977}" type="slidenum">
              <a:rPr lang="es-ES" noProof="0" smtClean="0"/>
              <a:pPr rtl="0">
                <a:spcAft>
                  <a:spcPts val="600"/>
                </a:spcAft>
              </a:pPr>
              <a:t>18</a:t>
            </a:fld>
            <a:endParaRPr lang="es-ES" noProof="0" dirty="0"/>
          </a:p>
        </p:txBody>
      </p:sp>
    </p:spTree>
    <p:extLst>
      <p:ext uri="{BB962C8B-B14F-4D97-AF65-F5344CB8AC3E}">
        <p14:creationId xmlns:p14="http://schemas.microsoft.com/office/powerpoint/2010/main" val="126406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19</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Restricciones de datos / Disparadores</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218731" cy="5547553"/>
          </a:xfrm>
        </p:spPr>
        <p:txBody>
          <a:bodyPr>
            <a:normAutofit/>
          </a:bodyPr>
          <a:lstStyle/>
          <a:p>
            <a:pPr marL="0" indent="0">
              <a:spcBef>
                <a:spcPts val="0"/>
              </a:spcBef>
              <a:buNone/>
            </a:pPr>
            <a:r>
              <a:rPr lang="es-ES" dirty="0">
                <a:solidFill>
                  <a:schemeClr val="accent6"/>
                </a:solidFill>
              </a:rPr>
              <a:t>Ni las técnicas de pintura posibles (óleo, acuarela, acrílico o carboncillo). </a:t>
            </a:r>
          </a:p>
          <a:p>
            <a:pPr marL="0" indent="0">
              <a:spcBef>
                <a:spcPts val="0"/>
              </a:spcBef>
              <a:buNone/>
            </a:pPr>
            <a:endParaRPr lang="es-ES" dirty="0">
              <a:solidFill>
                <a:schemeClr val="accent6"/>
              </a:solidFill>
            </a:endParaRPr>
          </a:p>
          <a:p>
            <a:pPr marL="0" indent="0">
              <a:spcBef>
                <a:spcPts val="0"/>
              </a:spcBef>
              <a:buNone/>
            </a:pPr>
            <a:r>
              <a:rPr lang="es-ES" dirty="0"/>
              <a:t>ALTER TABLE Cuadros ADD</a:t>
            </a:r>
          </a:p>
          <a:p>
            <a:pPr marL="0" indent="0">
              <a:spcBef>
                <a:spcPts val="0"/>
              </a:spcBef>
              <a:buNone/>
            </a:pPr>
            <a:r>
              <a:rPr lang="es-ES" dirty="0"/>
              <a:t>    CONSTRAINT CK_Tecnica</a:t>
            </a:r>
          </a:p>
          <a:p>
            <a:pPr marL="0" indent="0">
              <a:spcBef>
                <a:spcPts val="0"/>
              </a:spcBef>
              <a:buNone/>
            </a:pPr>
            <a:r>
              <a:rPr lang="es-ES" dirty="0"/>
              <a:t>    CHECK (TECNICA IN ('óleo', 'acuarela', 'acrílico', 'carboncillo', 'desconocida'));</a:t>
            </a:r>
          </a:p>
          <a:p>
            <a:pPr marL="360363" lvl="1" indent="0">
              <a:lnSpc>
                <a:spcPct val="120000"/>
              </a:lnSpc>
              <a:spcBef>
                <a:spcPts val="100"/>
              </a:spcBef>
              <a:buNone/>
            </a:pPr>
            <a:endParaRPr lang="es-ES" sz="2200" dirty="0">
              <a:latin typeface="Cambria Math"/>
              <a:ea typeface="Cambria Math"/>
              <a:sym typeface="Symbol" pitchFamily="18" charset="2"/>
            </a:endParaRPr>
          </a:p>
        </p:txBody>
      </p:sp>
    </p:spTree>
    <p:extLst>
      <p:ext uri="{BB962C8B-B14F-4D97-AF65-F5344CB8AC3E}">
        <p14:creationId xmlns:p14="http://schemas.microsoft.com/office/powerpoint/2010/main" val="328341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7" name="CuadroTexto 6">
            <a:extLst>
              <a:ext uri="{FF2B5EF4-FFF2-40B4-BE49-F238E27FC236}">
                <a16:creationId xmlns:a16="http://schemas.microsoft.com/office/drawing/2014/main" id="{C7C18148-78D1-4043-9575-7E048508E84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11484581" cy="5608856"/>
          </a:xfrm>
          <a:prstGeom prst="rect">
            <a:avLst/>
          </a:prstGeom>
        </p:spPr>
        <p:txBody>
          <a:bodyPr vert="horz" lIns="91440" tIns="45720" rIns="91440" bIns="45720" rtlCol="0">
            <a:normAutofit fontScale="55000" lnSpcReduction="2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s-ES" sz="2900" dirty="0"/>
              <a:t>Se desea diseñar la base de datos para la gestión de las exposiciones temporales que se realizan en todos los museos de España. Los requisitos de los que disponemos para diseñar dicha base de datos son los siguientes:</a:t>
            </a:r>
          </a:p>
          <a:p>
            <a:pPr lvl="1">
              <a:buFont typeface="Wingdings" panose="05000000000000000000" pitchFamily="2" charset="2"/>
              <a:buChar char="ü"/>
            </a:pPr>
            <a:r>
              <a:rPr lang="es-ES" sz="2900" dirty="0"/>
              <a:t>De cada cuadro se registrará el nombre, el siglo en el que fue pintado y la técnica utilizada (óleo, acuarela, acrílico o carboncillo). Habrá que tener en cuenta que hay títulos de cuadros muy ampliamente utilizados (por ejemplo, muchos pintores tienen un autorretrato entre sus obras). Sin embargo, los títulos no se repiten entre las obras de un mismo pintor.</a:t>
            </a:r>
          </a:p>
          <a:p>
            <a:pPr lvl="1">
              <a:buFont typeface="Wingdings" panose="05000000000000000000" pitchFamily="2" charset="2"/>
              <a:buChar char="ü"/>
            </a:pPr>
            <a:r>
              <a:rPr lang="es-ES" sz="2900" dirty="0"/>
              <a:t>Todos los cuadros son pintados por un pintor. De cada pintor guardaremos: el nombre (único) y su fecha de nacimiento.</a:t>
            </a:r>
          </a:p>
          <a:p>
            <a:pPr lvl="1">
              <a:buFont typeface="Wingdings" panose="05000000000000000000" pitchFamily="2" charset="2"/>
              <a:buChar char="ü"/>
            </a:pPr>
            <a:r>
              <a:rPr lang="es-ES" sz="2900" dirty="0"/>
              <a:t>Un pintor puede tener (o no) a otro como maestro y un pintor puede ser maestro como máximo de 4 pintores. Solamente almacenaremos pintores que tengan cuadros en nuestra base de datos.</a:t>
            </a:r>
          </a:p>
          <a:p>
            <a:pPr lvl="1">
              <a:buFont typeface="Wingdings" panose="05000000000000000000" pitchFamily="2" charset="2"/>
              <a:buChar char="ü"/>
            </a:pPr>
            <a:r>
              <a:rPr lang="es-ES" sz="2900" dirty="0"/>
              <a:t>De cada exposición se desea almacenar el nombre (único) y las fechas de inicio y fin, así como el museo en el que se realizan. Todas las exposiciones se celebran en algún museo de los registrados en la base de datos y no son itinerantes, es decir, solo se celebran en un museo.</a:t>
            </a:r>
          </a:p>
          <a:p>
            <a:pPr lvl="1">
              <a:buFont typeface="Wingdings" panose="05000000000000000000" pitchFamily="2" charset="2"/>
              <a:buChar char="ü"/>
            </a:pPr>
            <a:r>
              <a:rPr lang="es-ES" sz="2900" dirty="0"/>
              <a:t>De cada museo se registrará el nombre (único para cada museo) y la ciudad en la que se encuentra. En la base de datos pueden aparecer museos que no tengan aún ninguna exposición temporal.</a:t>
            </a:r>
          </a:p>
          <a:p>
            <a:pPr lvl="1">
              <a:buFont typeface="Wingdings" panose="05000000000000000000" pitchFamily="2" charset="2"/>
              <a:buChar char="ü"/>
            </a:pPr>
            <a:r>
              <a:rPr lang="es-ES" sz="2900" dirty="0"/>
              <a:t>Cada exposición temporal tiene asignados los cuadros que en ella se exhiben (al menos uno). Todos los cuadros que aparecen en la base de datos están asignados, al menos, a una de las exposiciones almacenadas. Cada vez que un cuadro se asigna a una exposición temporal es necesario suscribir una póliza de seguro cuyo número necesitamos almacenar.</a:t>
            </a:r>
          </a:p>
          <a:p>
            <a:pPr marL="0" indent="0">
              <a:buFont typeface="Arial" panose="020B0604020202020204" pitchFamily="34" charset="0"/>
              <a:buNone/>
            </a:pPr>
            <a:r>
              <a:rPr lang="es-ES" sz="2900" dirty="0"/>
              <a:t>Crea el esquema Entidad-Relación de la base de datos descrita. Debes de incluir atributos, claves y restricciones de cardinalidad y participación. </a:t>
            </a:r>
          </a:p>
          <a:p>
            <a:endParaRPr lang="es-ES" dirty="0"/>
          </a:p>
        </p:txBody>
      </p:sp>
      <p:pic>
        <p:nvPicPr>
          <p:cNvPr id="14" name="Imagen 13" descr="Imagen que contiene deporte, boliche, tabla, hombre&#10;&#10;Descripción generada automáticamente">
            <a:extLst>
              <a:ext uri="{FF2B5EF4-FFF2-40B4-BE49-F238E27FC236}">
                <a16:creationId xmlns:a16="http://schemas.microsoft.com/office/drawing/2014/main" id="{F11673C4-41F3-4F0E-943D-2CE145DD0D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69793" y="5577257"/>
            <a:ext cx="1539093" cy="1302585"/>
          </a:xfrm>
          <a:prstGeom prst="rect">
            <a:avLst/>
          </a:prstGeom>
        </p:spPr>
      </p:pic>
      <p:pic>
        <p:nvPicPr>
          <p:cNvPr id="15" name="Imagen 14" descr="strike">
            <a:extLst>
              <a:ext uri="{FF2B5EF4-FFF2-40B4-BE49-F238E27FC236}">
                <a16:creationId xmlns:a16="http://schemas.microsoft.com/office/drawing/2014/main" id="{7C7251B2-287E-4DB5-B805-348730FBE9C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0961" y="5600732"/>
            <a:ext cx="2311039" cy="1302586"/>
          </a:xfrm>
          <a:prstGeom prst="rect">
            <a:avLst/>
          </a:prstGeom>
        </p:spPr>
      </p:pic>
      <p:pic>
        <p:nvPicPr>
          <p:cNvPr id="16" name="Imagen 15">
            <a:extLst>
              <a:ext uri="{FF2B5EF4-FFF2-40B4-BE49-F238E27FC236}">
                <a16:creationId xmlns:a16="http://schemas.microsoft.com/office/drawing/2014/main" id="{943D74DE-6F68-46D7-A35E-3B296829C50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392909" y="6219473"/>
            <a:ext cx="701913" cy="660370"/>
          </a:xfrm>
          <a:prstGeom prst="rect">
            <a:avLst/>
          </a:prstGeom>
        </p:spPr>
      </p:pic>
      <p:pic>
        <p:nvPicPr>
          <p:cNvPr id="17" name="Imagen 16">
            <a:extLst>
              <a:ext uri="{FF2B5EF4-FFF2-40B4-BE49-F238E27FC236}">
                <a16:creationId xmlns:a16="http://schemas.microsoft.com/office/drawing/2014/main" id="{10D7ECB6-C299-46A9-AED5-C360240EB969}"/>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340879" y="5600732"/>
            <a:ext cx="1279111" cy="1279111"/>
          </a:xfrm>
          <a:prstGeom prst="rect">
            <a:avLst/>
          </a:prstGeom>
        </p:spPr>
      </p:pic>
      <p:pic>
        <p:nvPicPr>
          <p:cNvPr id="18" name="correcaminos-bip bip">
            <a:hlinkClick r:id="" action="ppaction://media"/>
            <a:extLst>
              <a:ext uri="{FF2B5EF4-FFF2-40B4-BE49-F238E27FC236}">
                <a16:creationId xmlns:a16="http://schemas.microsoft.com/office/drawing/2014/main" id="{FB508D4A-E52B-480D-AC00-FABB7816FDE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0605349" y="7040460"/>
            <a:ext cx="277032" cy="277032"/>
          </a:xfrm>
          <a:prstGeom prst="rect">
            <a:avLst/>
          </a:prstGeom>
        </p:spPr>
      </p:pic>
      <p:sp>
        <p:nvSpPr>
          <p:cNvPr id="3" name="CuadroTexto 2">
            <a:extLst>
              <a:ext uri="{FF2B5EF4-FFF2-40B4-BE49-F238E27FC236}">
                <a16:creationId xmlns:a16="http://schemas.microsoft.com/office/drawing/2014/main" id="{21FA647F-C391-4168-9764-D10FAA8AAB85}"/>
              </a:ext>
            </a:extLst>
          </p:cNvPr>
          <p:cNvSpPr txBox="1"/>
          <p:nvPr/>
        </p:nvSpPr>
        <p:spPr>
          <a:xfrm>
            <a:off x="8447314" y="174171"/>
            <a:ext cx="1071127" cy="369332"/>
          </a:xfrm>
          <a:prstGeom prst="rect">
            <a:avLst/>
          </a:prstGeom>
          <a:noFill/>
        </p:spPr>
        <p:txBody>
          <a:bodyPr wrap="none" rtlCol="0">
            <a:spAutoFit/>
          </a:bodyPr>
          <a:lstStyle/>
          <a:p>
            <a:r>
              <a:rPr lang="es-ES" dirty="0"/>
              <a:t>15 min</a:t>
            </a:r>
          </a:p>
        </p:txBody>
      </p:sp>
    </p:spTree>
    <p:extLst>
      <p:ext uri="{BB962C8B-B14F-4D97-AF65-F5344CB8AC3E}">
        <p14:creationId xmlns:p14="http://schemas.microsoft.com/office/powerpoint/2010/main" val="360692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5900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59000"/>
                            </p:stCondLst>
                            <p:childTnLst>
                              <p:par>
                                <p:cTn id="8" presetID="2" presetClass="entr" presetSubtype="8"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9000" fill="hold"/>
                                        <p:tgtEl>
                                          <p:spTgt spid="16"/>
                                        </p:tgtEl>
                                        <p:attrNameLst>
                                          <p:attrName>ppt_x</p:attrName>
                                        </p:attrNameLst>
                                      </p:cBhvr>
                                      <p:tavLst>
                                        <p:tav tm="0">
                                          <p:val>
                                            <p:strVal val="0-#ppt_w/2"/>
                                          </p:val>
                                        </p:tav>
                                        <p:tav tm="100000">
                                          <p:val>
                                            <p:strVal val="#ppt_x"/>
                                          </p:val>
                                        </p:tav>
                                      </p:tavLst>
                                    </p:anim>
                                    <p:anim calcmode="lin" valueType="num">
                                      <p:cBhvr additive="base">
                                        <p:cTn id="11" dur="59000" fill="hold"/>
                                        <p:tgtEl>
                                          <p:spTgt spid="16"/>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8"/>
                                            </p:cond>
                                          </p:stCondLst>
                                        </p:cTn>
                                        <p:tgtEl>
                                          <p:spTgt spid="16"/>
                                        </p:tgtEl>
                                        <p:attrNameLst>
                                          <p:attrName>style.visibility</p:attrName>
                                        </p:attrNameLst>
                                      </p:cBhvr>
                                      <p:to>
                                        <p:strVal val="hidden"/>
                                      </p:to>
                                    </p:set>
                                  </p:subTnLst>
                                </p:cTn>
                              </p:par>
                            </p:childTnLst>
                          </p:cTn>
                        </p:par>
                        <p:par>
                          <p:cTn id="12" fill="hold">
                            <p:stCondLst>
                              <p:cond delay="118000"/>
                            </p:stCondLst>
                            <p:childTnLst>
                              <p:par>
                                <p:cTn id="13" presetID="1"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par>
                          <p:cTn id="15" fill="hold">
                            <p:stCondLst>
                              <p:cond delay="118000"/>
                            </p:stCondLst>
                            <p:childTnLst>
                              <p:par>
                                <p:cTn id="16" presetID="1" presetClass="mediacall" presetSubtype="0" fill="hold" nodeType="afterEffect">
                                  <p:stCondLst>
                                    <p:cond delay="2000"/>
                                  </p:stCondLst>
                                  <p:childTnLst>
                                    <p:cmd type="call" cmd="playFrom(0.0)">
                                      <p:cBhvr>
                                        <p:cTn id="17" dur="624" fill="hold"/>
                                        <p:tgtEl>
                                          <p:spTgt spid="18"/>
                                        </p:tgtEl>
                                      </p:cBhvr>
                                    </p:cmd>
                                  </p:childTnLst>
                                  <p:subTnLst>
                                    <p:set>
                                      <p:cBhvr override="childStyle">
                                        <p:cTn dur="1" fill="hold" display="0" masterRel="sameClick" afterEffect="1">
                                          <p:stCondLst>
                                            <p:cond evt="end" delay="0">
                                              <p:tn val="16"/>
                                            </p:cond>
                                          </p:stCondLst>
                                        </p:cTn>
                                        <p:tgtEl>
                                          <p:spTgt spid="18"/>
                                        </p:tgtEl>
                                        <p:attrNameLst>
                                          <p:attrName>style.visibility</p:attrName>
                                        </p:attrNameLst>
                                      </p:cBhvr>
                                      <p:to>
                                        <p:strVal val="hidden"/>
                                      </p:to>
                                    </p:set>
                                  </p:subTnLst>
                                </p:cTn>
                              </p:par>
                            </p:childTnLst>
                          </p:cTn>
                        </p:par>
                        <p:par>
                          <p:cTn id="18" fill="hold">
                            <p:stCondLst>
                              <p:cond delay="120624"/>
                            </p:stCondLst>
                            <p:childTnLst>
                              <p:par>
                                <p:cTn id="19" presetID="1"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19"/>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20</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Procedimientos (PL/SQL)</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218731" cy="5547553"/>
          </a:xfrm>
        </p:spPr>
        <p:txBody>
          <a:bodyPr>
            <a:normAutofit fontScale="92500" lnSpcReduction="10000"/>
          </a:bodyPr>
          <a:lstStyle/>
          <a:p>
            <a:pPr marL="0" indent="0">
              <a:spcBef>
                <a:spcPts val="0"/>
              </a:spcBef>
              <a:buNone/>
            </a:pPr>
            <a:r>
              <a:rPr lang="es-ES" dirty="0">
                <a:solidFill>
                  <a:schemeClr val="accent6"/>
                </a:solidFill>
              </a:rPr>
              <a:t>Crea una tabla de maestros con el número de alumnos que tiene cada maestro. Realiza un procedimiento que inicialice los datos de dicha tabla utilizando los datos de la tabla Enero17_Pintores.</a:t>
            </a:r>
          </a:p>
          <a:p>
            <a:pPr marL="0" indent="0">
              <a:spcBef>
                <a:spcPts val="0"/>
              </a:spcBef>
              <a:buNone/>
            </a:pPr>
            <a:endParaRPr lang="es-ES" sz="1600" dirty="0"/>
          </a:p>
          <a:p>
            <a:pPr marL="0" indent="0">
              <a:spcBef>
                <a:spcPts val="0"/>
              </a:spcBef>
              <a:buNone/>
            </a:pPr>
            <a:r>
              <a:rPr lang="es-ES" sz="1600" dirty="0"/>
              <a:t>CREATE TABLE MaestrosLog(</a:t>
            </a:r>
          </a:p>
          <a:p>
            <a:pPr marL="0" indent="0">
              <a:spcBef>
                <a:spcPts val="0"/>
              </a:spcBef>
              <a:buNone/>
            </a:pPr>
            <a:r>
              <a:rPr lang="es-ES" sz="1600" dirty="0"/>
              <a:t>    nombre VARCHAR2(30) PRIMARY KEY </a:t>
            </a:r>
          </a:p>
          <a:p>
            <a:pPr marL="0" indent="0">
              <a:spcBef>
                <a:spcPts val="0"/>
              </a:spcBef>
              <a:buNone/>
            </a:pPr>
            <a:r>
              <a:rPr lang="es-ES" sz="1600" dirty="0"/>
              <a:t>                        CONSTRAINT FK_maestrosLog REFERENCES Pintores (nombre)</a:t>
            </a:r>
          </a:p>
          <a:p>
            <a:pPr marL="0" indent="0">
              <a:spcBef>
                <a:spcPts val="0"/>
              </a:spcBef>
              <a:buNone/>
            </a:pPr>
            <a:r>
              <a:rPr lang="es-ES" sz="1600" dirty="0"/>
              <a:t>                                                                            ON DELETE CASCADE</a:t>
            </a:r>
          </a:p>
          <a:p>
            <a:pPr marL="0" indent="0">
              <a:spcBef>
                <a:spcPts val="0"/>
              </a:spcBef>
              <a:buNone/>
            </a:pPr>
            <a:r>
              <a:rPr lang="es-ES" sz="1600" dirty="0"/>
              <a:t>    ,numAlumnos INTEGER</a:t>
            </a:r>
          </a:p>
          <a:p>
            <a:pPr marL="0" indent="0">
              <a:spcBef>
                <a:spcPts val="0"/>
              </a:spcBef>
              <a:buNone/>
            </a:pPr>
            <a:r>
              <a:rPr lang="es-ES" sz="1600" dirty="0"/>
              <a:t>    );</a:t>
            </a:r>
          </a:p>
          <a:p>
            <a:pPr marL="0" indent="0">
              <a:spcBef>
                <a:spcPts val="0"/>
              </a:spcBef>
              <a:buNone/>
            </a:pPr>
            <a:endParaRPr lang="es-ES" sz="1600" dirty="0"/>
          </a:p>
          <a:p>
            <a:pPr marL="0" indent="0">
              <a:spcBef>
                <a:spcPts val="0"/>
              </a:spcBef>
              <a:buNone/>
            </a:pPr>
            <a:r>
              <a:rPr lang="es-ES" sz="1600" dirty="0"/>
              <a:t> CREATE OR REPLACE PROCEDURE inicializaMaestrosLog IS</a:t>
            </a:r>
          </a:p>
          <a:p>
            <a:pPr marL="457200" lvl="1" indent="0">
              <a:spcBef>
                <a:spcPts val="0"/>
              </a:spcBef>
              <a:buNone/>
            </a:pPr>
            <a:r>
              <a:rPr lang="es-ES" sz="1600" dirty="0"/>
              <a:t>CURSOR listaMaestros IS</a:t>
            </a:r>
          </a:p>
          <a:p>
            <a:pPr marL="457200" lvl="1" indent="0">
              <a:spcBef>
                <a:spcPts val="0"/>
              </a:spcBef>
              <a:buNone/>
            </a:pPr>
            <a:r>
              <a:rPr lang="es-ES" sz="1600" dirty="0"/>
              <a:t>        SELECT nombreMaestro, count(*) AS numAlumnos </a:t>
            </a:r>
          </a:p>
          <a:p>
            <a:pPr marL="457200" lvl="1" indent="0">
              <a:spcBef>
                <a:spcPts val="0"/>
              </a:spcBef>
              <a:buNone/>
            </a:pPr>
            <a:r>
              <a:rPr lang="es-ES" sz="1600" dirty="0"/>
              <a:t>        FROM Pintores</a:t>
            </a:r>
          </a:p>
          <a:p>
            <a:pPr marL="457200" lvl="1" indent="0">
              <a:spcBef>
                <a:spcPts val="0"/>
              </a:spcBef>
              <a:buNone/>
            </a:pPr>
            <a:r>
              <a:rPr lang="es-ES" sz="1600" dirty="0"/>
              <a:t>        WHERE nombreMaestro IS NOT NULL</a:t>
            </a:r>
          </a:p>
          <a:p>
            <a:pPr marL="457200" lvl="1" indent="0">
              <a:spcBef>
                <a:spcPts val="0"/>
              </a:spcBef>
              <a:buNone/>
            </a:pPr>
            <a:r>
              <a:rPr lang="es-ES" sz="1600" dirty="0"/>
              <a:t>        GROUP BY nombreMaestro;</a:t>
            </a:r>
          </a:p>
          <a:p>
            <a:pPr marL="457200" lvl="1" indent="0">
              <a:spcBef>
                <a:spcPts val="0"/>
              </a:spcBef>
              <a:buNone/>
            </a:pPr>
            <a:r>
              <a:rPr lang="es-ES" sz="1600" dirty="0"/>
              <a:t>BEGIN</a:t>
            </a:r>
          </a:p>
          <a:p>
            <a:pPr marL="457200" lvl="1" indent="0">
              <a:spcBef>
                <a:spcPts val="0"/>
              </a:spcBef>
              <a:buNone/>
            </a:pPr>
            <a:r>
              <a:rPr lang="es-ES" sz="1600" dirty="0"/>
              <a:t>    FOR maestro IN listaMaestros LOOP</a:t>
            </a:r>
          </a:p>
          <a:p>
            <a:pPr marL="457200" lvl="1" indent="0">
              <a:spcBef>
                <a:spcPts val="0"/>
              </a:spcBef>
              <a:buNone/>
            </a:pPr>
            <a:r>
              <a:rPr lang="es-ES" sz="1600" dirty="0"/>
              <a:t>           INSERT INTO MaestrosLog VALUES maestro;</a:t>
            </a:r>
          </a:p>
          <a:p>
            <a:pPr marL="457200" lvl="1" indent="0">
              <a:spcBef>
                <a:spcPts val="0"/>
              </a:spcBef>
              <a:buNone/>
            </a:pPr>
            <a:r>
              <a:rPr lang="es-ES" sz="1600" dirty="0"/>
              <a:t>    END LOOP;</a:t>
            </a:r>
          </a:p>
          <a:p>
            <a:pPr marL="457200" lvl="1" indent="0">
              <a:spcBef>
                <a:spcPts val="0"/>
              </a:spcBef>
              <a:buNone/>
            </a:pPr>
            <a:r>
              <a:rPr lang="es-ES" sz="1600" dirty="0"/>
              <a:t>END Enero17_insertarMaestrosLog;</a:t>
            </a:r>
          </a:p>
          <a:p>
            <a:pPr marL="0" indent="0">
              <a:spcBef>
                <a:spcPts val="0"/>
              </a:spcBef>
              <a:buNone/>
            </a:pPr>
            <a:r>
              <a:rPr lang="es-ES" sz="1600" dirty="0"/>
              <a:t>/</a:t>
            </a:r>
          </a:p>
          <a:p>
            <a:pPr marL="0" indent="0">
              <a:spcBef>
                <a:spcPts val="0"/>
              </a:spcBef>
              <a:buNone/>
            </a:pPr>
            <a:endParaRPr lang="es-ES" sz="1600" dirty="0"/>
          </a:p>
          <a:p>
            <a:pPr marL="0" indent="0">
              <a:spcBef>
                <a:spcPts val="0"/>
              </a:spcBef>
              <a:buNone/>
            </a:pPr>
            <a:r>
              <a:rPr lang="es-ES" sz="1600" dirty="0"/>
              <a:t>BEGIN inicializaMaestrosLog; END; /</a:t>
            </a:r>
          </a:p>
          <a:p>
            <a:pPr marL="0" indent="0">
              <a:spcBef>
                <a:spcPts val="0"/>
              </a:spcBef>
              <a:buNone/>
            </a:pPr>
            <a:endParaRPr lang="es-ES" sz="1600" dirty="0"/>
          </a:p>
          <a:p>
            <a:pPr marL="0" indent="0">
              <a:spcBef>
                <a:spcPts val="0"/>
              </a:spcBef>
              <a:buNone/>
            </a:pPr>
            <a:endParaRPr lang="es-ES" sz="1600" dirty="0"/>
          </a:p>
          <a:p>
            <a:pPr marL="360363" lvl="1" indent="0">
              <a:lnSpc>
                <a:spcPct val="120000"/>
              </a:lnSpc>
              <a:spcBef>
                <a:spcPts val="100"/>
              </a:spcBef>
              <a:buNone/>
            </a:pPr>
            <a:endParaRPr lang="es-ES" sz="2200" dirty="0">
              <a:latin typeface="Cambria Math"/>
              <a:ea typeface="Cambria Math"/>
              <a:sym typeface="Symbol" pitchFamily="18" charset="2"/>
            </a:endParaRPr>
          </a:p>
        </p:txBody>
      </p:sp>
    </p:spTree>
    <p:extLst>
      <p:ext uri="{BB962C8B-B14F-4D97-AF65-F5344CB8AC3E}">
        <p14:creationId xmlns:p14="http://schemas.microsoft.com/office/powerpoint/2010/main" val="2949069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21</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Funciones (PL/SQL)</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856652" cy="5547553"/>
          </a:xfrm>
        </p:spPr>
        <p:txBody>
          <a:bodyPr>
            <a:normAutofit fontScale="25000" lnSpcReduction="20000"/>
          </a:bodyPr>
          <a:lstStyle/>
          <a:p>
            <a:pPr marL="0" indent="0">
              <a:lnSpc>
                <a:spcPct val="120000"/>
              </a:lnSpc>
              <a:spcBef>
                <a:spcPts val="100"/>
              </a:spcBef>
              <a:buNone/>
            </a:pPr>
            <a:r>
              <a:rPr lang="es-ES" sz="6200" dirty="0">
                <a:solidFill>
                  <a:schemeClr val="accent6"/>
                </a:solidFill>
              </a:rPr>
              <a:t>Crea una función simple que dado un nombre devuelva el número de alumnos de dicho maestro. </a:t>
            </a:r>
          </a:p>
          <a:p>
            <a:pPr marL="0" indent="0">
              <a:lnSpc>
                <a:spcPct val="120000"/>
              </a:lnSpc>
              <a:spcBef>
                <a:spcPts val="100"/>
              </a:spcBef>
              <a:buNone/>
            </a:pPr>
            <a:r>
              <a:rPr lang="es-ES" sz="6200" dirty="0">
                <a:solidFill>
                  <a:schemeClr val="accent6"/>
                </a:solidFill>
              </a:rPr>
              <a:t>Debe devolver 0 tanto si no se encuentra en la base de datos como si no es maestro de ningún alumno.</a:t>
            </a:r>
          </a:p>
          <a:p>
            <a:pPr marL="0" indent="0">
              <a:lnSpc>
                <a:spcPct val="120000"/>
              </a:lnSpc>
              <a:spcBef>
                <a:spcPts val="100"/>
              </a:spcBef>
              <a:buNone/>
            </a:pPr>
            <a:endParaRPr lang="es-ES" sz="6200" dirty="0">
              <a:solidFill>
                <a:schemeClr val="accent6"/>
              </a:solidFill>
            </a:endParaRPr>
          </a:p>
          <a:p>
            <a:pPr marL="360363" lvl="1" indent="0">
              <a:lnSpc>
                <a:spcPct val="120000"/>
              </a:lnSpc>
              <a:spcBef>
                <a:spcPts val="100"/>
              </a:spcBef>
              <a:buNone/>
            </a:pPr>
            <a:r>
              <a:rPr lang="es-ES" sz="6200" dirty="0">
                <a:latin typeface="Cambria Math"/>
                <a:ea typeface="Cambria Math"/>
                <a:sym typeface="Symbol" pitchFamily="18" charset="2"/>
              </a:rPr>
              <a:t>-- FUNCION SIMPLE Y SU PRUEBA: Cardinal del maestro de la tabla Pintores (0,4).</a:t>
            </a:r>
          </a:p>
          <a:p>
            <a:pPr marL="360363" lvl="1" indent="0">
              <a:lnSpc>
                <a:spcPct val="120000"/>
              </a:lnSpc>
              <a:spcBef>
                <a:spcPts val="100"/>
              </a:spcBef>
              <a:buNone/>
            </a:pPr>
            <a:r>
              <a:rPr lang="es-ES" sz="6200" dirty="0">
                <a:latin typeface="Cambria Math"/>
                <a:ea typeface="Cambria Math"/>
                <a:sym typeface="Symbol" pitchFamily="18" charset="2"/>
              </a:rPr>
              <a:t>CREATE OR REPLACE FUNCTION numAlumnos(maestro Pintores.nombreMaestro%TYPE) </a:t>
            </a:r>
          </a:p>
          <a:p>
            <a:pPr marL="360363" lvl="1" indent="0">
              <a:lnSpc>
                <a:spcPct val="120000"/>
              </a:lnSpc>
              <a:spcBef>
                <a:spcPts val="100"/>
              </a:spcBef>
              <a:buNone/>
            </a:pPr>
            <a:r>
              <a:rPr lang="es-ES" sz="6200" dirty="0">
                <a:latin typeface="Cambria Math"/>
                <a:ea typeface="Cambria Math"/>
                <a:sym typeface="Symbol" pitchFamily="18" charset="2"/>
              </a:rPr>
              <a:t>      RETURN INT IS</a:t>
            </a:r>
          </a:p>
          <a:p>
            <a:pPr marL="360363" lvl="1" indent="0">
              <a:lnSpc>
                <a:spcPct val="120000"/>
              </a:lnSpc>
              <a:spcBef>
                <a:spcPts val="100"/>
              </a:spcBef>
              <a:buNone/>
            </a:pPr>
            <a:r>
              <a:rPr lang="es-ES" sz="6200" dirty="0">
                <a:latin typeface="Cambria Math"/>
                <a:ea typeface="Cambria Math"/>
                <a:sym typeface="Symbol" pitchFamily="18" charset="2"/>
              </a:rPr>
              <a:t>   numPupilos INT;</a:t>
            </a:r>
          </a:p>
          <a:p>
            <a:pPr marL="360363" lvl="1" indent="0">
              <a:lnSpc>
                <a:spcPct val="120000"/>
              </a:lnSpc>
              <a:spcBef>
                <a:spcPts val="100"/>
              </a:spcBef>
              <a:buNone/>
            </a:pPr>
            <a:r>
              <a:rPr lang="es-ES" sz="6200" dirty="0">
                <a:latin typeface="Cambria Math"/>
                <a:ea typeface="Cambria Math"/>
                <a:sym typeface="Symbol" pitchFamily="18" charset="2"/>
              </a:rPr>
              <a:t>BEGIN</a:t>
            </a:r>
          </a:p>
          <a:p>
            <a:pPr marL="360363" lvl="1" indent="0">
              <a:lnSpc>
                <a:spcPct val="120000"/>
              </a:lnSpc>
              <a:spcBef>
                <a:spcPts val="100"/>
              </a:spcBef>
              <a:buNone/>
            </a:pPr>
            <a:r>
              <a:rPr lang="es-ES" sz="6200" dirty="0">
                <a:latin typeface="Cambria Math"/>
                <a:ea typeface="Cambria Math"/>
                <a:sym typeface="Symbol" pitchFamily="18" charset="2"/>
              </a:rPr>
              <a:t>    SELECT COUNT(*) INTO numPupilos</a:t>
            </a:r>
          </a:p>
          <a:p>
            <a:pPr marL="360363" lvl="1" indent="0">
              <a:lnSpc>
                <a:spcPct val="120000"/>
              </a:lnSpc>
              <a:spcBef>
                <a:spcPts val="100"/>
              </a:spcBef>
              <a:buNone/>
            </a:pPr>
            <a:r>
              <a:rPr lang="es-ES" sz="6200" dirty="0">
                <a:latin typeface="Cambria Math"/>
                <a:ea typeface="Cambria Math"/>
                <a:sym typeface="Symbol" pitchFamily="18" charset="2"/>
              </a:rPr>
              <a:t>    FROM Pintores p </a:t>
            </a:r>
          </a:p>
          <a:p>
            <a:pPr marL="360363" lvl="1" indent="0">
              <a:lnSpc>
                <a:spcPct val="120000"/>
              </a:lnSpc>
              <a:spcBef>
                <a:spcPts val="100"/>
              </a:spcBef>
              <a:buNone/>
            </a:pPr>
            <a:r>
              <a:rPr lang="es-ES" sz="6200" dirty="0">
                <a:latin typeface="Cambria Math"/>
                <a:ea typeface="Cambria Math"/>
                <a:sym typeface="Symbol" pitchFamily="18" charset="2"/>
              </a:rPr>
              <a:t>    WHERE p.nombreMaestro = maestro;</a:t>
            </a:r>
          </a:p>
          <a:p>
            <a:pPr marL="360363" lvl="1" indent="0">
              <a:lnSpc>
                <a:spcPct val="120000"/>
              </a:lnSpc>
              <a:spcBef>
                <a:spcPts val="100"/>
              </a:spcBef>
              <a:buNone/>
            </a:pPr>
            <a:endParaRPr lang="es-ES" sz="6200" dirty="0">
              <a:latin typeface="Cambria Math"/>
              <a:ea typeface="Cambria Math"/>
              <a:sym typeface="Symbol" pitchFamily="18" charset="2"/>
            </a:endParaRPr>
          </a:p>
          <a:p>
            <a:pPr marL="360363" lvl="1" indent="0">
              <a:lnSpc>
                <a:spcPct val="120000"/>
              </a:lnSpc>
              <a:spcBef>
                <a:spcPts val="100"/>
              </a:spcBef>
              <a:buNone/>
            </a:pPr>
            <a:r>
              <a:rPr lang="es-ES" sz="6200" dirty="0">
                <a:latin typeface="Cambria Math"/>
                <a:ea typeface="Cambria Math"/>
                <a:sym typeface="Symbol" pitchFamily="18" charset="2"/>
              </a:rPr>
              <a:t>    RETURN (numPupilos);</a:t>
            </a:r>
          </a:p>
          <a:p>
            <a:pPr marL="360363" lvl="1" indent="0">
              <a:lnSpc>
                <a:spcPct val="120000"/>
              </a:lnSpc>
              <a:spcBef>
                <a:spcPts val="100"/>
              </a:spcBef>
              <a:buNone/>
            </a:pPr>
            <a:r>
              <a:rPr lang="es-ES" sz="6200" dirty="0">
                <a:latin typeface="Cambria Math"/>
                <a:ea typeface="Cambria Math"/>
                <a:sym typeface="Symbol" pitchFamily="18" charset="2"/>
              </a:rPr>
              <a:t> END numAlumnos;</a:t>
            </a:r>
          </a:p>
          <a:p>
            <a:pPr marL="360363" lvl="1" indent="0">
              <a:lnSpc>
                <a:spcPct val="120000"/>
              </a:lnSpc>
              <a:spcBef>
                <a:spcPts val="100"/>
              </a:spcBef>
              <a:buNone/>
            </a:pPr>
            <a:r>
              <a:rPr lang="es-ES" sz="6200" dirty="0">
                <a:latin typeface="Cambria Math"/>
                <a:ea typeface="Cambria Math"/>
                <a:sym typeface="Symbol" pitchFamily="18" charset="2"/>
              </a:rPr>
              <a:t>/</a:t>
            </a:r>
          </a:p>
          <a:p>
            <a:pPr marL="360363" lvl="1" indent="0">
              <a:lnSpc>
                <a:spcPct val="120000"/>
              </a:lnSpc>
              <a:spcBef>
                <a:spcPts val="100"/>
              </a:spcBef>
              <a:buNone/>
            </a:pPr>
            <a:r>
              <a:rPr lang="es-ES" sz="6200" dirty="0">
                <a:latin typeface="Cambria Math"/>
                <a:ea typeface="Cambria Math"/>
                <a:sym typeface="Symbol" pitchFamily="18" charset="2"/>
              </a:rPr>
              <a:t>-- OPCIÓN 1: Prueba de la función</a:t>
            </a:r>
          </a:p>
          <a:p>
            <a:pPr marL="360363" lvl="1" indent="0">
              <a:lnSpc>
                <a:spcPct val="120000"/>
              </a:lnSpc>
              <a:spcBef>
                <a:spcPts val="100"/>
              </a:spcBef>
              <a:buNone/>
            </a:pPr>
            <a:r>
              <a:rPr lang="es-ES" sz="6200" dirty="0">
                <a:latin typeface="Cambria Math"/>
                <a:ea typeface="Cambria Math"/>
                <a:sym typeface="Symbol" pitchFamily="18" charset="2"/>
              </a:rPr>
              <a:t>BEGIN</a:t>
            </a:r>
          </a:p>
          <a:p>
            <a:pPr marL="360363" lvl="1" indent="0">
              <a:lnSpc>
                <a:spcPct val="120000"/>
              </a:lnSpc>
              <a:spcBef>
                <a:spcPts val="100"/>
              </a:spcBef>
              <a:buNone/>
            </a:pPr>
            <a:r>
              <a:rPr lang="es-ES" sz="6200" dirty="0">
                <a:latin typeface="Cambria Math"/>
                <a:ea typeface="Cambria Math"/>
                <a:sym typeface="Symbol" pitchFamily="18" charset="2"/>
              </a:rPr>
              <a:t>   DBMS_OUTPUT.put_line('Alberto = '|| TO_CHAR(numAlumnos('Alberto'),'999'));</a:t>
            </a:r>
          </a:p>
          <a:p>
            <a:pPr marL="360363" lvl="1" indent="0">
              <a:lnSpc>
                <a:spcPct val="120000"/>
              </a:lnSpc>
              <a:spcBef>
                <a:spcPts val="100"/>
              </a:spcBef>
              <a:buNone/>
            </a:pPr>
            <a:r>
              <a:rPr lang="es-ES" sz="6200" dirty="0">
                <a:latin typeface="Cambria Math"/>
                <a:ea typeface="Cambria Math"/>
                <a:sym typeface="Symbol" pitchFamily="18" charset="2"/>
              </a:rPr>
              <a:t>   DBMS_OUTPUT.put_line('TestP0  = '|| TO_CHAR(numAlumnos('TestP0'),'999'));</a:t>
            </a:r>
          </a:p>
          <a:p>
            <a:pPr marL="360363" lvl="1" indent="0">
              <a:lnSpc>
                <a:spcPct val="120000"/>
              </a:lnSpc>
              <a:spcBef>
                <a:spcPts val="100"/>
              </a:spcBef>
              <a:buNone/>
            </a:pPr>
            <a:r>
              <a:rPr lang="es-ES" sz="6200" dirty="0">
                <a:latin typeface="Cambria Math"/>
                <a:ea typeface="Cambria Math"/>
                <a:sym typeface="Symbol" pitchFamily="18" charset="2"/>
              </a:rPr>
              <a:t>   DBMS_OUTPUT.put_line('TestP10 = '|| TO_CHAR(numAlumnos('TestP10'),'999'));</a:t>
            </a:r>
          </a:p>
          <a:p>
            <a:pPr marL="360363" lvl="1" indent="0">
              <a:lnSpc>
                <a:spcPct val="120000"/>
              </a:lnSpc>
              <a:spcBef>
                <a:spcPts val="100"/>
              </a:spcBef>
              <a:buNone/>
            </a:pPr>
            <a:r>
              <a:rPr lang="es-ES" sz="6200" dirty="0">
                <a:latin typeface="Cambria Math"/>
                <a:ea typeface="Cambria Math"/>
                <a:sym typeface="Symbol" pitchFamily="18" charset="2"/>
              </a:rPr>
              <a:t>END;</a:t>
            </a:r>
          </a:p>
          <a:p>
            <a:pPr marL="360363" lvl="1" indent="0">
              <a:lnSpc>
                <a:spcPct val="120000"/>
              </a:lnSpc>
              <a:spcBef>
                <a:spcPts val="100"/>
              </a:spcBef>
              <a:buNone/>
            </a:pPr>
            <a:r>
              <a:rPr lang="es-ES" sz="6200" dirty="0">
                <a:latin typeface="Cambria Math"/>
                <a:ea typeface="Cambria Math"/>
                <a:sym typeface="Symbol" pitchFamily="18" charset="2"/>
              </a:rPr>
              <a:t>/</a:t>
            </a:r>
          </a:p>
          <a:p>
            <a:pPr marL="360363" lvl="1" indent="0">
              <a:lnSpc>
                <a:spcPct val="120000"/>
              </a:lnSpc>
              <a:spcBef>
                <a:spcPts val="100"/>
              </a:spcBef>
              <a:buNone/>
            </a:pPr>
            <a:endParaRPr lang="es-ES" sz="2200" dirty="0">
              <a:latin typeface="Cambria Math"/>
              <a:ea typeface="Cambria Math"/>
              <a:sym typeface="Symbol" pitchFamily="18" charset="2"/>
            </a:endParaRPr>
          </a:p>
        </p:txBody>
      </p:sp>
    </p:spTree>
    <p:extLst>
      <p:ext uri="{BB962C8B-B14F-4D97-AF65-F5344CB8AC3E}">
        <p14:creationId xmlns:p14="http://schemas.microsoft.com/office/powerpoint/2010/main" val="256291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22</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Trigger (Disparadores)</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856652" cy="5852353"/>
          </a:xfrm>
        </p:spPr>
        <p:txBody>
          <a:bodyPr>
            <a:normAutofit fontScale="47500" lnSpcReduction="20000"/>
          </a:bodyPr>
          <a:lstStyle/>
          <a:p>
            <a:pPr marL="0" indent="0">
              <a:spcBef>
                <a:spcPts val="100"/>
              </a:spcBef>
              <a:buNone/>
            </a:pPr>
            <a:r>
              <a:rPr lang="es-ES" sz="3400" dirty="0">
                <a:solidFill>
                  <a:schemeClr val="accent6"/>
                </a:solidFill>
              </a:rPr>
              <a:t>Manteniendo la tabla MaestrosLog actualizada con las inserciones y actualizaciones.</a:t>
            </a:r>
          </a:p>
          <a:p>
            <a:pPr marL="0" indent="0">
              <a:spcBef>
                <a:spcPts val="100"/>
              </a:spcBef>
              <a:buNone/>
            </a:pPr>
            <a:endParaRPr lang="es-ES" sz="3000" dirty="0">
              <a:solidFill>
                <a:schemeClr val="accent6"/>
              </a:solidFill>
            </a:endParaRPr>
          </a:p>
          <a:p>
            <a:pPr marL="360363" lvl="1" indent="0">
              <a:lnSpc>
                <a:spcPct val="120000"/>
              </a:lnSpc>
              <a:spcBef>
                <a:spcPts val="100"/>
              </a:spcBef>
              <a:buNone/>
            </a:pPr>
            <a:r>
              <a:rPr lang="es-ES" sz="2900" dirty="0">
                <a:latin typeface="Cambria Math"/>
                <a:ea typeface="Cambria Math"/>
                <a:sym typeface="Symbol" pitchFamily="18" charset="2"/>
              </a:rPr>
              <a:t>CREATE OR REPLACE TRIGGER CardinalMaestro</a:t>
            </a:r>
          </a:p>
          <a:p>
            <a:pPr marL="360363" lvl="1" indent="0">
              <a:lnSpc>
                <a:spcPct val="120000"/>
              </a:lnSpc>
              <a:spcBef>
                <a:spcPts val="100"/>
              </a:spcBef>
              <a:buNone/>
            </a:pPr>
            <a:r>
              <a:rPr lang="es-ES" sz="2900" dirty="0">
                <a:latin typeface="Cambria Math"/>
                <a:ea typeface="Cambria Math"/>
                <a:sym typeface="Symbol" pitchFamily="18" charset="2"/>
              </a:rPr>
              <a:t>   AFTER INSERT OR UPDATE OF nombreMaestro </a:t>
            </a:r>
          </a:p>
          <a:p>
            <a:pPr marL="360363" lvl="1" indent="0">
              <a:lnSpc>
                <a:spcPct val="120000"/>
              </a:lnSpc>
              <a:spcBef>
                <a:spcPts val="100"/>
              </a:spcBef>
              <a:buNone/>
            </a:pPr>
            <a:r>
              <a:rPr lang="es-ES" sz="2900" dirty="0">
                <a:latin typeface="Cambria Math"/>
                <a:ea typeface="Cambria Math"/>
                <a:sym typeface="Symbol" pitchFamily="18" charset="2"/>
              </a:rPr>
              <a:t>       ON Pintores</a:t>
            </a:r>
          </a:p>
          <a:p>
            <a:pPr marL="360363" lvl="1" indent="0">
              <a:lnSpc>
                <a:spcPct val="120000"/>
              </a:lnSpc>
              <a:spcBef>
                <a:spcPts val="100"/>
              </a:spcBef>
              <a:buNone/>
            </a:pPr>
            <a:r>
              <a:rPr lang="es-ES" sz="2900" dirty="0">
                <a:latin typeface="Cambria Math"/>
                <a:ea typeface="Cambria Math"/>
                <a:sym typeface="Symbol" pitchFamily="18" charset="2"/>
              </a:rPr>
              <a:t>   FOR EACH ROW -- trigger</a:t>
            </a:r>
          </a:p>
          <a:p>
            <a:pPr marL="360363" lvl="1" indent="0">
              <a:lnSpc>
                <a:spcPct val="120000"/>
              </a:lnSpc>
              <a:spcBef>
                <a:spcPts val="100"/>
              </a:spcBef>
              <a:buNone/>
            </a:pPr>
            <a:r>
              <a:rPr lang="es-ES" sz="2900" dirty="0">
                <a:latin typeface="Cambria Math"/>
                <a:ea typeface="Cambria Math"/>
                <a:sym typeface="Symbol" pitchFamily="18" charset="2"/>
              </a:rPr>
              <a:t>  DECLARE</a:t>
            </a:r>
          </a:p>
          <a:p>
            <a:pPr marL="360363" lvl="1" indent="0">
              <a:lnSpc>
                <a:spcPct val="120000"/>
              </a:lnSpc>
              <a:spcBef>
                <a:spcPts val="100"/>
              </a:spcBef>
              <a:buNone/>
            </a:pPr>
            <a:r>
              <a:rPr lang="es-ES" sz="2900" dirty="0">
                <a:latin typeface="Cambria Math"/>
                <a:ea typeface="Cambria Math"/>
                <a:sym typeface="Symbol" pitchFamily="18" charset="2"/>
              </a:rPr>
              <a:t>    numAlumnosNEW INT := numPupilos(:new.nombreMaestro);</a:t>
            </a:r>
          </a:p>
          <a:p>
            <a:pPr marL="360363" lvl="1" indent="0">
              <a:lnSpc>
                <a:spcPct val="120000"/>
              </a:lnSpc>
              <a:spcBef>
                <a:spcPts val="100"/>
              </a:spcBef>
              <a:buNone/>
            </a:pPr>
            <a:r>
              <a:rPr lang="es-ES" sz="2900" dirty="0">
                <a:latin typeface="Cambria Math"/>
                <a:ea typeface="Cambria Math"/>
                <a:sym typeface="Symbol" pitchFamily="18" charset="2"/>
              </a:rPr>
              <a:t>    numAlumnosOLD INT := numPupilos(:old.nombreMaestro);</a:t>
            </a:r>
          </a:p>
          <a:p>
            <a:pPr marL="360363" lvl="1" indent="0">
              <a:lnSpc>
                <a:spcPct val="120000"/>
              </a:lnSpc>
              <a:spcBef>
                <a:spcPts val="100"/>
              </a:spcBef>
              <a:buNone/>
            </a:pPr>
            <a:r>
              <a:rPr lang="es-ES" sz="2900" dirty="0">
                <a:latin typeface="Cambria Math"/>
                <a:ea typeface="Cambria Math"/>
                <a:sym typeface="Symbol" pitchFamily="18" charset="2"/>
              </a:rPr>
              <a:t>  BEGIN</a:t>
            </a:r>
          </a:p>
          <a:p>
            <a:pPr marL="360363" lvl="1" indent="0">
              <a:lnSpc>
                <a:spcPct val="120000"/>
              </a:lnSpc>
              <a:spcBef>
                <a:spcPts val="100"/>
              </a:spcBef>
              <a:buNone/>
            </a:pPr>
            <a:r>
              <a:rPr lang="es-ES" sz="2900" dirty="0">
                <a:latin typeface="Cambria Math"/>
                <a:ea typeface="Cambria Math"/>
                <a:sym typeface="Symbol" pitchFamily="18" charset="2"/>
              </a:rPr>
              <a:t>    IF INSERTING AND :new.nombreMaestro IS NOT NULL THEN</a:t>
            </a:r>
          </a:p>
          <a:p>
            <a:pPr marL="360363" lvl="1" indent="0">
              <a:lnSpc>
                <a:spcPct val="120000"/>
              </a:lnSpc>
              <a:spcBef>
                <a:spcPts val="100"/>
              </a:spcBef>
              <a:buNone/>
            </a:pPr>
            <a:r>
              <a:rPr lang="es-ES" sz="2900" dirty="0">
                <a:latin typeface="Cambria Math"/>
                <a:ea typeface="Cambria Math"/>
                <a:sym typeface="Symbol" pitchFamily="18" charset="2"/>
              </a:rPr>
              <a:t>     		Update_MaestrosLog(:new.nombreMaestro, numAlumnosNEW + 1);</a:t>
            </a:r>
          </a:p>
          <a:p>
            <a:pPr marL="360363" lvl="1" indent="0">
              <a:lnSpc>
                <a:spcPct val="120000"/>
              </a:lnSpc>
              <a:spcBef>
                <a:spcPts val="100"/>
              </a:spcBef>
              <a:buNone/>
            </a:pPr>
            <a:r>
              <a:rPr lang="es-ES" sz="2900" dirty="0">
                <a:latin typeface="Cambria Math"/>
                <a:ea typeface="Cambria Math"/>
                <a:sym typeface="Symbol" pitchFamily="18" charset="2"/>
              </a:rPr>
              <a:t>    ELSIF UPDATING THEN</a:t>
            </a:r>
          </a:p>
          <a:p>
            <a:pPr marL="360363" lvl="1" indent="0">
              <a:lnSpc>
                <a:spcPct val="120000"/>
              </a:lnSpc>
              <a:spcBef>
                <a:spcPts val="100"/>
              </a:spcBef>
              <a:buNone/>
            </a:pPr>
            <a:r>
              <a:rPr lang="es-ES" sz="2900" dirty="0">
                <a:latin typeface="Cambria Math"/>
                <a:ea typeface="Cambria Math"/>
                <a:sym typeface="Symbol" pitchFamily="18" charset="2"/>
              </a:rPr>
              <a:t>      IF :new.nombreMaestro IS NULL AND :old.nombreMaestro IS NOT NULL THEN</a:t>
            </a:r>
          </a:p>
          <a:p>
            <a:pPr marL="360363" lvl="1" indent="0">
              <a:lnSpc>
                <a:spcPct val="120000"/>
              </a:lnSpc>
              <a:spcBef>
                <a:spcPts val="100"/>
              </a:spcBef>
              <a:buNone/>
            </a:pPr>
            <a:r>
              <a:rPr lang="es-ES" sz="2900" dirty="0">
                <a:latin typeface="Cambria Math"/>
                <a:ea typeface="Cambria Math"/>
                <a:sym typeface="Symbol" pitchFamily="18" charset="2"/>
              </a:rPr>
              <a:t>      		Update_MaestrosLog(:old.nombreMaestro, numAlumnosOLD - 1);</a:t>
            </a:r>
          </a:p>
          <a:p>
            <a:pPr marL="360363" lvl="1" indent="0">
              <a:lnSpc>
                <a:spcPct val="120000"/>
              </a:lnSpc>
              <a:spcBef>
                <a:spcPts val="100"/>
              </a:spcBef>
              <a:buNone/>
            </a:pPr>
            <a:r>
              <a:rPr lang="es-ES" sz="2900" dirty="0">
                <a:latin typeface="Cambria Math"/>
                <a:ea typeface="Cambria Math"/>
                <a:sym typeface="Symbol" pitchFamily="18" charset="2"/>
              </a:rPr>
              <a:t>      ELSIF :new.nombreMaestro IS NOT NULL AND :old.nombreMaestro IS NULL THEN</a:t>
            </a:r>
          </a:p>
          <a:p>
            <a:pPr marL="360363" lvl="1" indent="0">
              <a:lnSpc>
                <a:spcPct val="120000"/>
              </a:lnSpc>
              <a:spcBef>
                <a:spcPts val="100"/>
              </a:spcBef>
              <a:buNone/>
            </a:pPr>
            <a:r>
              <a:rPr lang="es-ES" sz="2900" dirty="0">
                <a:latin typeface="Cambria Math"/>
                <a:ea typeface="Cambria Math"/>
                <a:sym typeface="Symbol" pitchFamily="18" charset="2"/>
              </a:rPr>
              <a:t>      		Update_MaestrosLog(:new.nombreMaestro, numAlumnosNEW + 1);</a:t>
            </a:r>
          </a:p>
          <a:p>
            <a:pPr marL="360363" lvl="1" indent="0">
              <a:lnSpc>
                <a:spcPct val="120000"/>
              </a:lnSpc>
              <a:spcBef>
                <a:spcPts val="100"/>
              </a:spcBef>
              <a:buNone/>
            </a:pPr>
            <a:r>
              <a:rPr lang="es-ES" sz="2900" dirty="0">
                <a:latin typeface="Cambria Math"/>
                <a:ea typeface="Cambria Math"/>
                <a:sym typeface="Symbol" pitchFamily="18" charset="2"/>
              </a:rPr>
              <a:t>      ELSIF :new.nombreMaestro IS NOT NULL AND :old.nombreMaestro IS NOT NULL </a:t>
            </a:r>
          </a:p>
          <a:p>
            <a:pPr marL="360363" lvl="1" indent="0">
              <a:lnSpc>
                <a:spcPct val="120000"/>
              </a:lnSpc>
              <a:spcBef>
                <a:spcPts val="100"/>
              </a:spcBef>
              <a:buNone/>
            </a:pPr>
            <a:r>
              <a:rPr lang="es-ES" sz="2900" dirty="0">
                <a:latin typeface="Cambria Math"/>
                <a:ea typeface="Cambria Math"/>
                <a:sym typeface="Symbol" pitchFamily="18" charset="2"/>
              </a:rPr>
              <a:t>            AND :new.nombreMaestro != :old.nombreMaestro THEN</a:t>
            </a:r>
          </a:p>
          <a:p>
            <a:pPr marL="360363" lvl="1" indent="0">
              <a:lnSpc>
                <a:spcPct val="120000"/>
              </a:lnSpc>
              <a:spcBef>
                <a:spcPts val="100"/>
              </a:spcBef>
              <a:buNone/>
            </a:pPr>
            <a:r>
              <a:rPr lang="es-ES" sz="2900" dirty="0">
                <a:latin typeface="Cambria Math"/>
                <a:ea typeface="Cambria Math"/>
                <a:sym typeface="Symbol" pitchFamily="18" charset="2"/>
              </a:rPr>
              <a:t>      		Update_MaestrosLog(:old.nombreMaestro, numAlumnosOLD - 1);</a:t>
            </a:r>
          </a:p>
          <a:p>
            <a:pPr marL="360363" lvl="1" indent="0">
              <a:lnSpc>
                <a:spcPct val="120000"/>
              </a:lnSpc>
              <a:spcBef>
                <a:spcPts val="100"/>
              </a:spcBef>
              <a:buNone/>
            </a:pPr>
            <a:r>
              <a:rPr lang="es-ES" sz="2900" dirty="0">
                <a:latin typeface="Cambria Math"/>
                <a:ea typeface="Cambria Math"/>
                <a:sym typeface="Symbol" pitchFamily="18" charset="2"/>
              </a:rPr>
              <a:t>         		Update_MaestrosLog(:new.nombreMaestro, numAlumnosNEW + 1);</a:t>
            </a:r>
          </a:p>
          <a:p>
            <a:pPr marL="360363" lvl="1" indent="0">
              <a:lnSpc>
                <a:spcPct val="120000"/>
              </a:lnSpc>
              <a:spcBef>
                <a:spcPts val="100"/>
              </a:spcBef>
              <a:buNone/>
            </a:pPr>
            <a:r>
              <a:rPr lang="es-ES" sz="2900" dirty="0">
                <a:latin typeface="Cambria Math"/>
                <a:ea typeface="Cambria Math"/>
                <a:sym typeface="Symbol" pitchFamily="18" charset="2"/>
              </a:rPr>
              <a:t>      END IF;</a:t>
            </a:r>
          </a:p>
          <a:p>
            <a:pPr marL="360363" lvl="1" indent="0">
              <a:lnSpc>
                <a:spcPct val="120000"/>
              </a:lnSpc>
              <a:spcBef>
                <a:spcPts val="100"/>
              </a:spcBef>
              <a:buNone/>
            </a:pPr>
            <a:r>
              <a:rPr lang="es-ES" sz="2900" dirty="0">
                <a:latin typeface="Cambria Math"/>
                <a:ea typeface="Cambria Math"/>
                <a:sym typeface="Symbol" pitchFamily="18" charset="2"/>
              </a:rPr>
              <a:t>    END IF;</a:t>
            </a:r>
          </a:p>
          <a:p>
            <a:pPr marL="360363" lvl="1" indent="0">
              <a:lnSpc>
                <a:spcPct val="120000"/>
              </a:lnSpc>
              <a:spcBef>
                <a:spcPts val="100"/>
              </a:spcBef>
              <a:buNone/>
            </a:pPr>
            <a:r>
              <a:rPr lang="es-ES" sz="2900" dirty="0">
                <a:latin typeface="Cambria Math"/>
                <a:ea typeface="Cambria Math"/>
                <a:sym typeface="Symbol" pitchFamily="18" charset="2"/>
              </a:rPr>
              <a:t>  END Enero17_CardinalMaestro;</a:t>
            </a:r>
          </a:p>
          <a:p>
            <a:pPr marL="360363" lvl="1" indent="0">
              <a:lnSpc>
                <a:spcPct val="120000"/>
              </a:lnSpc>
              <a:spcBef>
                <a:spcPts val="100"/>
              </a:spcBef>
              <a:buNone/>
            </a:pPr>
            <a:r>
              <a:rPr lang="es-ES" sz="2900" dirty="0">
                <a:latin typeface="Cambria Math"/>
                <a:ea typeface="Cambria Math"/>
                <a:sym typeface="Symbol" pitchFamily="18" charset="2"/>
              </a:rPr>
              <a:t>/</a:t>
            </a:r>
            <a:endParaRPr lang="es-ES" sz="2200" dirty="0">
              <a:latin typeface="Cambria Math"/>
              <a:ea typeface="Cambria Math"/>
              <a:sym typeface="Symbol" pitchFamily="18" charset="2"/>
            </a:endParaRPr>
          </a:p>
        </p:txBody>
      </p:sp>
    </p:spTree>
    <p:extLst>
      <p:ext uri="{BB962C8B-B14F-4D97-AF65-F5344CB8AC3E}">
        <p14:creationId xmlns:p14="http://schemas.microsoft.com/office/powerpoint/2010/main" val="2354828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23</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PL/SQL y Trigger (Disparadores)</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856652" cy="5803954"/>
          </a:xfrm>
        </p:spPr>
        <p:txBody>
          <a:bodyPr>
            <a:normAutofit fontScale="40000" lnSpcReduction="20000"/>
          </a:bodyPr>
          <a:lstStyle/>
          <a:p>
            <a:pPr marL="0" indent="0">
              <a:spcBef>
                <a:spcPts val="0"/>
              </a:spcBef>
              <a:buNone/>
            </a:pPr>
            <a:r>
              <a:rPr lang="es-ES" sz="4400" dirty="0">
                <a:solidFill>
                  <a:schemeClr val="accent6"/>
                </a:solidFill>
              </a:rPr>
              <a:t>Manteniendo la tabla MaestrosLog actualizada con las inserciones y actualizaciones.</a:t>
            </a:r>
          </a:p>
          <a:p>
            <a:pPr marL="0" indent="0">
              <a:spcBef>
                <a:spcPts val="0"/>
              </a:spcBef>
              <a:buNone/>
            </a:pPr>
            <a:endParaRPr lang="es-ES" sz="4400" dirty="0">
              <a:solidFill>
                <a:schemeClr val="accent6"/>
              </a:solidFill>
            </a:endParaRPr>
          </a:p>
          <a:p>
            <a:pPr marL="0" indent="0">
              <a:lnSpc>
                <a:spcPct val="120000"/>
              </a:lnSpc>
              <a:spcBef>
                <a:spcPts val="0"/>
              </a:spcBef>
              <a:buNone/>
            </a:pPr>
            <a:r>
              <a:rPr lang="es-ES" sz="3600" dirty="0">
                <a:solidFill>
                  <a:schemeClr val="accent1"/>
                </a:solidFill>
              </a:rPr>
              <a:t>CREATE OR REPLACE PROCEDURE </a:t>
            </a:r>
            <a:r>
              <a:rPr lang="es-ES" sz="3600" dirty="0"/>
              <a:t>Update_MaestrosLog_v1</a:t>
            </a:r>
          </a:p>
          <a:p>
            <a:pPr marL="0" indent="0">
              <a:lnSpc>
                <a:spcPct val="120000"/>
              </a:lnSpc>
              <a:spcBef>
                <a:spcPts val="0"/>
              </a:spcBef>
              <a:buNone/>
            </a:pPr>
            <a:r>
              <a:rPr lang="es-ES" sz="3600" dirty="0"/>
              <a:t>	(maestro Pintores.nombreMaestro%TYPE, nAlumnos INT) </a:t>
            </a:r>
            <a:r>
              <a:rPr lang="es-ES" sz="3600" dirty="0">
                <a:solidFill>
                  <a:schemeClr val="accent1"/>
                </a:solidFill>
              </a:rPr>
              <a:t>IS</a:t>
            </a:r>
          </a:p>
          <a:p>
            <a:pPr marL="0" indent="0">
              <a:lnSpc>
                <a:spcPct val="120000"/>
              </a:lnSpc>
              <a:spcBef>
                <a:spcPts val="0"/>
              </a:spcBef>
              <a:buNone/>
            </a:pPr>
            <a:r>
              <a:rPr lang="es-ES" sz="3600" dirty="0"/>
              <a:t>    excepcionMuchosPupilos EXCEPTION; -- Creación de excepción de usuario</a:t>
            </a:r>
          </a:p>
          <a:p>
            <a:pPr marL="0" indent="0">
              <a:lnSpc>
                <a:spcPct val="120000"/>
              </a:lnSpc>
              <a:spcBef>
                <a:spcPts val="0"/>
              </a:spcBef>
              <a:buNone/>
            </a:pPr>
            <a:r>
              <a:rPr lang="es-ES" sz="3600" dirty="0">
                <a:solidFill>
                  <a:schemeClr val="accent1"/>
                </a:solidFill>
              </a:rPr>
              <a:t>BEGIN</a:t>
            </a:r>
          </a:p>
          <a:p>
            <a:pPr marL="0" indent="0">
              <a:lnSpc>
                <a:spcPct val="120000"/>
              </a:lnSpc>
              <a:spcBef>
                <a:spcPts val="0"/>
              </a:spcBef>
              <a:buNone/>
            </a:pPr>
            <a:r>
              <a:rPr lang="es-ES" sz="3600" dirty="0"/>
              <a:t>  IF  nAlumnos &gt; 4 THEN </a:t>
            </a:r>
          </a:p>
          <a:p>
            <a:pPr marL="0" indent="0">
              <a:lnSpc>
                <a:spcPct val="120000"/>
              </a:lnSpc>
              <a:spcBef>
                <a:spcPts val="0"/>
              </a:spcBef>
              <a:buNone/>
            </a:pPr>
            <a:r>
              <a:rPr lang="es-ES" sz="3600" dirty="0"/>
              <a:t>              RAISE  excepcionMuchosPupilos; -- Lanzar la excepción de usuario  </a:t>
            </a:r>
          </a:p>
          <a:p>
            <a:pPr marL="0" indent="0">
              <a:lnSpc>
                <a:spcPct val="120000"/>
              </a:lnSpc>
              <a:spcBef>
                <a:spcPts val="0"/>
              </a:spcBef>
              <a:buNone/>
            </a:pPr>
            <a:r>
              <a:rPr lang="es-ES" sz="3600" dirty="0"/>
              <a:t>  ELSIF nAlumnos = 0 THEN</a:t>
            </a:r>
          </a:p>
          <a:p>
            <a:pPr marL="0" indent="0">
              <a:lnSpc>
                <a:spcPct val="120000"/>
              </a:lnSpc>
              <a:spcBef>
                <a:spcPts val="0"/>
              </a:spcBef>
              <a:buNone/>
            </a:pPr>
            <a:r>
              <a:rPr lang="es-ES" sz="3600" dirty="0"/>
              <a:t>        DELETE FROM Pintores p</a:t>
            </a:r>
          </a:p>
          <a:p>
            <a:pPr marL="0" indent="0">
              <a:lnSpc>
                <a:spcPct val="120000"/>
              </a:lnSpc>
              <a:spcBef>
                <a:spcPts val="0"/>
              </a:spcBef>
              <a:buNone/>
            </a:pPr>
            <a:r>
              <a:rPr lang="es-ES" sz="3600" dirty="0"/>
              <a:t>        WHERE p.nombre = maestro;</a:t>
            </a:r>
          </a:p>
          <a:p>
            <a:pPr marL="0" indent="0">
              <a:lnSpc>
                <a:spcPct val="120000"/>
              </a:lnSpc>
              <a:spcBef>
                <a:spcPts val="0"/>
              </a:spcBef>
              <a:buNone/>
            </a:pPr>
            <a:r>
              <a:rPr lang="es-ES" sz="3600" dirty="0"/>
              <a:t>  ELSIF nAlumnos = 1 AND numPupilos(maestro) = 0 THEN</a:t>
            </a:r>
          </a:p>
          <a:p>
            <a:pPr marL="0" indent="0">
              <a:lnSpc>
                <a:spcPct val="120000"/>
              </a:lnSpc>
              <a:spcBef>
                <a:spcPts val="0"/>
              </a:spcBef>
              <a:buNone/>
            </a:pPr>
            <a:r>
              <a:rPr lang="es-ES" sz="3600" dirty="0"/>
              <a:t>    INSERT INTO MaestrosLog VALUES (maestro, nAlumnos);</a:t>
            </a:r>
          </a:p>
          <a:p>
            <a:pPr marL="0" indent="0">
              <a:lnSpc>
                <a:spcPct val="120000"/>
              </a:lnSpc>
              <a:spcBef>
                <a:spcPts val="0"/>
              </a:spcBef>
              <a:buNone/>
            </a:pPr>
            <a:r>
              <a:rPr lang="es-ES" sz="3600" dirty="0"/>
              <a:t>  ELSIF nAlumnos &gt; 0 THEN</a:t>
            </a:r>
          </a:p>
          <a:p>
            <a:pPr marL="0" indent="0">
              <a:lnSpc>
                <a:spcPct val="120000"/>
              </a:lnSpc>
              <a:spcBef>
                <a:spcPts val="0"/>
              </a:spcBef>
              <a:buNone/>
            </a:pPr>
            <a:r>
              <a:rPr lang="es-ES" sz="3600" dirty="0"/>
              <a:t>      UPDATE MaestrosLog p</a:t>
            </a:r>
          </a:p>
          <a:p>
            <a:pPr marL="0" indent="0">
              <a:lnSpc>
                <a:spcPct val="120000"/>
              </a:lnSpc>
              <a:spcBef>
                <a:spcPts val="0"/>
              </a:spcBef>
              <a:buNone/>
            </a:pPr>
            <a:r>
              <a:rPr lang="es-ES" sz="3600" dirty="0"/>
              <a:t>         SET p.numAlumnos = nAlumnos</a:t>
            </a:r>
          </a:p>
          <a:p>
            <a:pPr marL="0" indent="0">
              <a:lnSpc>
                <a:spcPct val="120000"/>
              </a:lnSpc>
              <a:spcBef>
                <a:spcPts val="0"/>
              </a:spcBef>
              <a:buNone/>
            </a:pPr>
            <a:r>
              <a:rPr lang="es-ES" sz="3600" dirty="0"/>
              <a:t>      WHERE p.nombre = maestro;</a:t>
            </a:r>
          </a:p>
          <a:p>
            <a:pPr marL="0" indent="0">
              <a:lnSpc>
                <a:spcPct val="120000"/>
              </a:lnSpc>
              <a:spcBef>
                <a:spcPts val="0"/>
              </a:spcBef>
              <a:buNone/>
            </a:pPr>
            <a:r>
              <a:rPr lang="es-ES" sz="3600" dirty="0"/>
              <a:t>  END IF;</a:t>
            </a:r>
          </a:p>
          <a:p>
            <a:pPr marL="0" indent="0">
              <a:lnSpc>
                <a:spcPct val="120000"/>
              </a:lnSpc>
              <a:spcBef>
                <a:spcPts val="0"/>
              </a:spcBef>
              <a:buNone/>
            </a:pPr>
            <a:endParaRPr lang="es-ES" sz="3600" dirty="0"/>
          </a:p>
          <a:p>
            <a:pPr marL="0" indent="0">
              <a:lnSpc>
                <a:spcPct val="120000"/>
              </a:lnSpc>
              <a:spcBef>
                <a:spcPts val="0"/>
              </a:spcBef>
              <a:buNone/>
            </a:pPr>
            <a:r>
              <a:rPr lang="es-ES" sz="3600" dirty="0"/>
              <a:t>  </a:t>
            </a:r>
            <a:r>
              <a:rPr lang="es-ES" sz="3600" dirty="0">
                <a:solidFill>
                  <a:schemeClr val="accent1"/>
                </a:solidFill>
              </a:rPr>
              <a:t>EXCEPTION</a:t>
            </a:r>
            <a:r>
              <a:rPr lang="es-ES" sz="3600" dirty="0"/>
              <a:t> -- Control de excepciones lanzadas</a:t>
            </a:r>
          </a:p>
          <a:p>
            <a:pPr marL="0" indent="0">
              <a:lnSpc>
                <a:spcPct val="120000"/>
              </a:lnSpc>
              <a:spcBef>
                <a:spcPts val="0"/>
              </a:spcBef>
              <a:buNone/>
            </a:pPr>
            <a:r>
              <a:rPr lang="es-ES" sz="3600" dirty="0"/>
              <a:t>          WHEN excepcionMuchosPupilos THEN</a:t>
            </a:r>
          </a:p>
          <a:p>
            <a:pPr marL="0" indent="0">
              <a:lnSpc>
                <a:spcPct val="120000"/>
              </a:lnSpc>
              <a:spcBef>
                <a:spcPts val="0"/>
              </a:spcBef>
              <a:buNone/>
            </a:pPr>
            <a:r>
              <a:rPr lang="es-ES" sz="3600" dirty="0"/>
              <a:t>            DBMS_OUTPUT.put_line('Demasiados pupilos para el maestro de nombre: '||maestro);</a:t>
            </a:r>
          </a:p>
          <a:p>
            <a:pPr marL="0" indent="0">
              <a:lnSpc>
                <a:spcPct val="120000"/>
              </a:lnSpc>
              <a:spcBef>
                <a:spcPts val="0"/>
              </a:spcBef>
              <a:buNone/>
            </a:pPr>
            <a:r>
              <a:rPr lang="es-ES" sz="3600" dirty="0"/>
              <a:t>            -- RAISE  excepcionMuchosPupilos; -- Se puede relanzar o lanzar excepción de aplicación</a:t>
            </a:r>
          </a:p>
          <a:p>
            <a:pPr marL="0" indent="0">
              <a:lnSpc>
                <a:spcPct val="120000"/>
              </a:lnSpc>
              <a:spcBef>
                <a:spcPts val="0"/>
              </a:spcBef>
              <a:buNone/>
            </a:pPr>
            <a:r>
              <a:rPr lang="es-ES" sz="3600" dirty="0"/>
              <a:t>            RAISE_APPLICATION_ERROR(-20201, 'Demasiados pupilos para el maestro de nombre: '||maestro);</a:t>
            </a:r>
          </a:p>
          <a:p>
            <a:pPr marL="0" indent="0">
              <a:lnSpc>
                <a:spcPct val="120000"/>
              </a:lnSpc>
              <a:spcBef>
                <a:spcPts val="0"/>
              </a:spcBef>
              <a:buNone/>
            </a:pPr>
            <a:r>
              <a:rPr lang="es-ES" sz="3600" dirty="0">
                <a:solidFill>
                  <a:schemeClr val="accent1"/>
                </a:solidFill>
              </a:rPr>
              <a:t>END</a:t>
            </a:r>
            <a:r>
              <a:rPr lang="es-ES" sz="3600" dirty="0"/>
              <a:t> Update_MaestrosLog_v1;</a:t>
            </a:r>
          </a:p>
          <a:p>
            <a:pPr marL="0" indent="0">
              <a:lnSpc>
                <a:spcPct val="120000"/>
              </a:lnSpc>
              <a:spcBef>
                <a:spcPts val="0"/>
              </a:spcBef>
              <a:buNone/>
            </a:pPr>
            <a:r>
              <a:rPr lang="es-ES" sz="3600" dirty="0"/>
              <a:t>/</a:t>
            </a:r>
            <a:endParaRPr lang="es-ES" sz="2800" dirty="0"/>
          </a:p>
        </p:txBody>
      </p:sp>
    </p:spTree>
    <p:extLst>
      <p:ext uri="{BB962C8B-B14F-4D97-AF65-F5344CB8AC3E}">
        <p14:creationId xmlns:p14="http://schemas.microsoft.com/office/powerpoint/2010/main" val="418883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24</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PL/SQL y Trigger (Disparadores)</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856652" cy="5852353"/>
          </a:xfrm>
        </p:spPr>
        <p:txBody>
          <a:bodyPr>
            <a:normAutofit fontScale="25000" lnSpcReduction="20000"/>
          </a:bodyPr>
          <a:lstStyle/>
          <a:p>
            <a:pPr marL="0" indent="0">
              <a:spcBef>
                <a:spcPts val="0"/>
              </a:spcBef>
              <a:buNone/>
            </a:pPr>
            <a:r>
              <a:rPr lang="es-ES" sz="4400" dirty="0">
                <a:solidFill>
                  <a:schemeClr val="accent6"/>
                </a:solidFill>
              </a:rPr>
              <a:t>Manteniendo la tabla MaestrosLog actualizada con las inserciones y actualizaciones.</a:t>
            </a:r>
          </a:p>
          <a:p>
            <a:pPr marL="0" indent="0">
              <a:spcBef>
                <a:spcPts val="0"/>
              </a:spcBef>
              <a:buNone/>
            </a:pPr>
            <a:endParaRPr lang="es-ES" sz="4400" dirty="0">
              <a:solidFill>
                <a:schemeClr val="accent6"/>
              </a:solidFill>
            </a:endParaRPr>
          </a:p>
          <a:p>
            <a:pPr marL="0" indent="0">
              <a:lnSpc>
                <a:spcPct val="120000"/>
              </a:lnSpc>
              <a:spcBef>
                <a:spcPts val="0"/>
              </a:spcBef>
              <a:buNone/>
            </a:pPr>
            <a:r>
              <a:rPr lang="es-ES" sz="4000" dirty="0">
                <a:solidFill>
                  <a:schemeClr val="accent1"/>
                </a:solidFill>
              </a:rPr>
              <a:t>CREATE OR REPLACE PROCEDURE </a:t>
            </a:r>
            <a:r>
              <a:rPr lang="es-ES" sz="4000" dirty="0"/>
              <a:t>Update_MaestrosLog_v21 (maestro Enero17_Pintores.nombreMaestro%TYPE, nAlumnos INT) </a:t>
            </a:r>
            <a:r>
              <a:rPr lang="es-ES" sz="4000" dirty="0">
                <a:solidFill>
                  <a:schemeClr val="accent1"/>
                </a:solidFill>
              </a:rPr>
              <a:t>IS</a:t>
            </a:r>
          </a:p>
          <a:p>
            <a:pPr marL="0" indent="0">
              <a:lnSpc>
                <a:spcPct val="120000"/>
              </a:lnSpc>
              <a:spcBef>
                <a:spcPts val="0"/>
              </a:spcBef>
              <a:buNone/>
            </a:pPr>
            <a:r>
              <a:rPr lang="es-ES" sz="4000" dirty="0"/>
              <a:t>    excepcionMuchosPupilos EXCEPTION; -- Creación de excepción de usuario</a:t>
            </a:r>
          </a:p>
          <a:p>
            <a:pPr marL="0" indent="0">
              <a:lnSpc>
                <a:spcPct val="120000"/>
              </a:lnSpc>
              <a:spcBef>
                <a:spcPts val="0"/>
              </a:spcBef>
              <a:buNone/>
            </a:pPr>
            <a:r>
              <a:rPr lang="es-ES" sz="4000" dirty="0"/>
              <a:t>    numAlums NUMBER;</a:t>
            </a:r>
          </a:p>
          <a:p>
            <a:pPr marL="0" indent="0">
              <a:lnSpc>
                <a:spcPct val="120000"/>
              </a:lnSpc>
              <a:spcBef>
                <a:spcPts val="0"/>
              </a:spcBef>
              <a:buNone/>
            </a:pPr>
            <a:r>
              <a:rPr lang="es-ES" sz="4000" dirty="0">
                <a:solidFill>
                  <a:schemeClr val="accent1"/>
                </a:solidFill>
              </a:rPr>
              <a:t>BEGIN</a:t>
            </a:r>
          </a:p>
          <a:p>
            <a:pPr marL="0" indent="0">
              <a:lnSpc>
                <a:spcPct val="120000"/>
              </a:lnSpc>
              <a:spcBef>
                <a:spcPts val="0"/>
              </a:spcBef>
              <a:buNone/>
            </a:pPr>
            <a:r>
              <a:rPr lang="es-ES" sz="4000" dirty="0"/>
              <a:t>  -- Si no está no se realiza la actualización pero NO lanza excepcion</a:t>
            </a:r>
          </a:p>
          <a:p>
            <a:pPr marL="0" indent="0">
              <a:lnSpc>
                <a:spcPct val="120000"/>
              </a:lnSpc>
              <a:spcBef>
                <a:spcPts val="0"/>
              </a:spcBef>
              <a:buNone/>
            </a:pPr>
            <a:r>
              <a:rPr lang="es-ES" sz="4000" dirty="0"/>
              <a:t>  UPDATE MaestrosLog p</a:t>
            </a:r>
          </a:p>
          <a:p>
            <a:pPr marL="0" indent="0">
              <a:lnSpc>
                <a:spcPct val="120000"/>
              </a:lnSpc>
              <a:spcBef>
                <a:spcPts val="0"/>
              </a:spcBef>
              <a:buNone/>
            </a:pPr>
            <a:r>
              <a:rPr lang="es-ES" sz="4000" dirty="0"/>
              <a:t>     SET p.numAlumnos = p.numAlumnos + nAlumnos</a:t>
            </a:r>
          </a:p>
          <a:p>
            <a:pPr marL="0" indent="0">
              <a:lnSpc>
                <a:spcPct val="120000"/>
              </a:lnSpc>
              <a:spcBef>
                <a:spcPts val="0"/>
              </a:spcBef>
              <a:buNone/>
            </a:pPr>
            <a:r>
              <a:rPr lang="es-ES" sz="4000" dirty="0"/>
              <a:t>  WHERE p.nombre = maestro;</a:t>
            </a:r>
          </a:p>
          <a:p>
            <a:pPr marL="0" indent="0">
              <a:lnSpc>
                <a:spcPct val="120000"/>
              </a:lnSpc>
              <a:spcBef>
                <a:spcPts val="0"/>
              </a:spcBef>
              <a:buNone/>
            </a:pPr>
            <a:endParaRPr lang="es-ES" sz="4000" dirty="0"/>
          </a:p>
          <a:p>
            <a:pPr marL="0" indent="0">
              <a:lnSpc>
                <a:spcPct val="120000"/>
              </a:lnSpc>
              <a:spcBef>
                <a:spcPts val="0"/>
              </a:spcBef>
              <a:buNone/>
            </a:pPr>
            <a:r>
              <a:rPr lang="es-ES" sz="4000" dirty="0"/>
              <a:t>  -- En Oracle SQL%ROWCOUNT hace referencia a cuantas filas fueron con la última instrucción. En este caso cuantas han sido actualizadas.</a:t>
            </a:r>
          </a:p>
          <a:p>
            <a:pPr marL="0" indent="0">
              <a:lnSpc>
                <a:spcPct val="120000"/>
              </a:lnSpc>
              <a:spcBef>
                <a:spcPts val="0"/>
              </a:spcBef>
              <a:buNone/>
            </a:pPr>
            <a:r>
              <a:rPr lang="es-ES" sz="4000" dirty="0"/>
              <a:t>  -- Si no se actualiza ninguna fila lo inserto</a:t>
            </a:r>
          </a:p>
          <a:p>
            <a:pPr marL="0" indent="0">
              <a:lnSpc>
                <a:spcPct val="120000"/>
              </a:lnSpc>
              <a:spcBef>
                <a:spcPts val="0"/>
              </a:spcBef>
              <a:buNone/>
            </a:pPr>
            <a:r>
              <a:rPr lang="es-ES" sz="4000" dirty="0"/>
              <a:t>  IF SQL%ROWCOUNT = 0 THEN</a:t>
            </a:r>
          </a:p>
          <a:p>
            <a:pPr marL="0" indent="0">
              <a:lnSpc>
                <a:spcPct val="120000"/>
              </a:lnSpc>
              <a:spcBef>
                <a:spcPts val="0"/>
              </a:spcBef>
              <a:buNone/>
            </a:pPr>
            <a:r>
              <a:rPr lang="es-ES" sz="4000" dirty="0"/>
              <a:t>    INSERT INTO MaestrosLog VALUES (maestro, nAlumnos);</a:t>
            </a:r>
          </a:p>
          <a:p>
            <a:pPr marL="0" indent="0">
              <a:lnSpc>
                <a:spcPct val="120000"/>
              </a:lnSpc>
              <a:spcBef>
                <a:spcPts val="0"/>
              </a:spcBef>
              <a:buNone/>
            </a:pPr>
            <a:r>
              <a:rPr lang="es-ES" sz="4000" dirty="0"/>
              <a:t>  END IF;</a:t>
            </a:r>
          </a:p>
          <a:p>
            <a:pPr marL="0" indent="0">
              <a:lnSpc>
                <a:spcPct val="120000"/>
              </a:lnSpc>
              <a:spcBef>
                <a:spcPts val="0"/>
              </a:spcBef>
              <a:buNone/>
            </a:pPr>
            <a:r>
              <a:rPr lang="es-ES" sz="4000" dirty="0"/>
              <a:t>  -- Puedo asegurar que el maestro ya es encuentra en la base de datos. Puede que con valores negativos o 0, pero ya está.</a:t>
            </a:r>
          </a:p>
          <a:p>
            <a:pPr marL="0" indent="0">
              <a:lnSpc>
                <a:spcPct val="120000"/>
              </a:lnSpc>
              <a:spcBef>
                <a:spcPts val="0"/>
              </a:spcBef>
              <a:buNone/>
            </a:pPr>
            <a:endParaRPr lang="es-ES" sz="4000" dirty="0"/>
          </a:p>
          <a:p>
            <a:pPr marL="0" indent="0">
              <a:lnSpc>
                <a:spcPct val="120000"/>
              </a:lnSpc>
              <a:spcBef>
                <a:spcPts val="0"/>
              </a:spcBef>
              <a:buNone/>
            </a:pPr>
            <a:r>
              <a:rPr lang="es-ES" sz="4000" dirty="0"/>
              <a:t>  numAlums := numPupilos(maestro);</a:t>
            </a:r>
          </a:p>
          <a:p>
            <a:pPr marL="0" indent="0">
              <a:lnSpc>
                <a:spcPct val="120000"/>
              </a:lnSpc>
              <a:spcBef>
                <a:spcPts val="0"/>
              </a:spcBef>
              <a:buNone/>
            </a:pPr>
            <a:endParaRPr lang="es-ES" sz="4000" dirty="0"/>
          </a:p>
          <a:p>
            <a:pPr marL="0" indent="0">
              <a:lnSpc>
                <a:spcPct val="120000"/>
              </a:lnSpc>
              <a:spcBef>
                <a:spcPts val="0"/>
              </a:spcBef>
              <a:buNone/>
            </a:pPr>
            <a:r>
              <a:rPr lang="es-ES" sz="4000" dirty="0"/>
              <a:t>  IF  numAlums &gt; 4 THEN </a:t>
            </a:r>
          </a:p>
          <a:p>
            <a:pPr marL="0" indent="0">
              <a:lnSpc>
                <a:spcPct val="120000"/>
              </a:lnSpc>
              <a:spcBef>
                <a:spcPts val="0"/>
              </a:spcBef>
              <a:buNone/>
            </a:pPr>
            <a:r>
              <a:rPr lang="es-ES" sz="4000" dirty="0"/>
              <a:t>              RAISE  excepcionMuchosPupilos; -- Lanzar la excepción de usuario</a:t>
            </a:r>
          </a:p>
          <a:p>
            <a:pPr marL="0" indent="0">
              <a:lnSpc>
                <a:spcPct val="120000"/>
              </a:lnSpc>
              <a:spcBef>
                <a:spcPts val="0"/>
              </a:spcBef>
              <a:buNone/>
            </a:pPr>
            <a:r>
              <a:rPr lang="es-ES" sz="4000" dirty="0"/>
              <a:t>              -- RAISE_APPLICATION_ERROR(-20201, 'Demasiados pupilos para el maestro de nombre: '||:new.nombreMaestro);</a:t>
            </a:r>
          </a:p>
          <a:p>
            <a:pPr marL="0" indent="0">
              <a:lnSpc>
                <a:spcPct val="120000"/>
              </a:lnSpc>
              <a:spcBef>
                <a:spcPts val="0"/>
              </a:spcBef>
              <a:buNone/>
            </a:pPr>
            <a:r>
              <a:rPr lang="es-ES" sz="4000" dirty="0"/>
              <a:t>  ELSIF numAlums &lt;= 0 THEN</a:t>
            </a:r>
          </a:p>
          <a:p>
            <a:pPr marL="0" indent="0">
              <a:lnSpc>
                <a:spcPct val="120000"/>
              </a:lnSpc>
              <a:spcBef>
                <a:spcPts val="0"/>
              </a:spcBef>
              <a:buNone/>
            </a:pPr>
            <a:r>
              <a:rPr lang="es-ES" sz="4000" dirty="0"/>
              <a:t>        DELETE FROM MaestrosLog</a:t>
            </a:r>
          </a:p>
          <a:p>
            <a:pPr marL="0" indent="0">
              <a:lnSpc>
                <a:spcPct val="120000"/>
              </a:lnSpc>
              <a:spcBef>
                <a:spcPts val="0"/>
              </a:spcBef>
              <a:buNone/>
            </a:pPr>
            <a:r>
              <a:rPr lang="es-ES" sz="4000" dirty="0"/>
              <a:t>        WHERE nombre = maestro;</a:t>
            </a:r>
          </a:p>
          <a:p>
            <a:pPr marL="0" indent="0">
              <a:lnSpc>
                <a:spcPct val="120000"/>
              </a:lnSpc>
              <a:spcBef>
                <a:spcPts val="0"/>
              </a:spcBef>
              <a:buNone/>
            </a:pPr>
            <a:r>
              <a:rPr lang="es-ES" sz="4000" dirty="0"/>
              <a:t>  END IF;</a:t>
            </a:r>
          </a:p>
          <a:p>
            <a:pPr marL="0" indent="0">
              <a:lnSpc>
                <a:spcPct val="120000"/>
              </a:lnSpc>
              <a:spcBef>
                <a:spcPts val="0"/>
              </a:spcBef>
              <a:buNone/>
            </a:pPr>
            <a:r>
              <a:rPr lang="es-ES" sz="4000" dirty="0">
                <a:solidFill>
                  <a:schemeClr val="accent1"/>
                </a:solidFill>
              </a:rPr>
              <a:t>    EXCEPTION </a:t>
            </a:r>
            <a:r>
              <a:rPr lang="es-ES" sz="4000" dirty="0"/>
              <a:t>-- Control de excepciones lanzadas</a:t>
            </a:r>
          </a:p>
          <a:p>
            <a:pPr marL="0" indent="0">
              <a:lnSpc>
                <a:spcPct val="120000"/>
              </a:lnSpc>
              <a:spcBef>
                <a:spcPts val="0"/>
              </a:spcBef>
              <a:buNone/>
            </a:pPr>
            <a:r>
              <a:rPr lang="es-ES" sz="4000" dirty="0"/>
              <a:t>          WHEN excepcionMuchosPupilos THEN</a:t>
            </a:r>
          </a:p>
          <a:p>
            <a:pPr marL="0" indent="0">
              <a:lnSpc>
                <a:spcPct val="120000"/>
              </a:lnSpc>
              <a:spcBef>
                <a:spcPts val="0"/>
              </a:spcBef>
              <a:buNone/>
            </a:pPr>
            <a:r>
              <a:rPr lang="es-ES" sz="4000" dirty="0"/>
              <a:t>            DBMS_OUTPUT.put_line('Demasiados pupilos para el maestro de nombre: '||maestro);</a:t>
            </a:r>
          </a:p>
          <a:p>
            <a:pPr marL="0" indent="0">
              <a:lnSpc>
                <a:spcPct val="120000"/>
              </a:lnSpc>
              <a:spcBef>
                <a:spcPts val="0"/>
              </a:spcBef>
              <a:buNone/>
            </a:pPr>
            <a:r>
              <a:rPr lang="es-ES" sz="4000" dirty="0"/>
              <a:t>            -- RAISE  excepcionMuchosPupilos; -- Se puede relanzar o lanzar excepción de aplicación</a:t>
            </a:r>
          </a:p>
          <a:p>
            <a:pPr marL="0" indent="0">
              <a:lnSpc>
                <a:spcPct val="120000"/>
              </a:lnSpc>
              <a:spcBef>
                <a:spcPts val="0"/>
              </a:spcBef>
              <a:buNone/>
            </a:pPr>
            <a:r>
              <a:rPr lang="es-ES" sz="4000" dirty="0"/>
              <a:t>            -- Las excepciones deshacen todo el proceso (ROLLBACK)</a:t>
            </a:r>
          </a:p>
          <a:p>
            <a:pPr marL="0" indent="0">
              <a:lnSpc>
                <a:spcPct val="120000"/>
              </a:lnSpc>
              <a:spcBef>
                <a:spcPts val="0"/>
              </a:spcBef>
              <a:buNone/>
            </a:pPr>
            <a:r>
              <a:rPr lang="es-ES" sz="4000" dirty="0"/>
              <a:t>            RAISE_APPLICATION_ERROR(-20201, 'Demasiados pupilos para el maestro de nombre: '||maestro);</a:t>
            </a:r>
          </a:p>
          <a:p>
            <a:pPr marL="0" indent="0">
              <a:lnSpc>
                <a:spcPct val="120000"/>
              </a:lnSpc>
              <a:spcBef>
                <a:spcPts val="0"/>
              </a:spcBef>
              <a:buNone/>
            </a:pPr>
            <a:r>
              <a:rPr lang="es-ES" sz="4000" dirty="0"/>
              <a:t>        WHEN OTHERS THEN DBMS_OUTPUT.put_line('No existe el maestro de nombre: '||maestro);</a:t>
            </a:r>
          </a:p>
          <a:p>
            <a:pPr marL="0" indent="0">
              <a:lnSpc>
                <a:spcPct val="120000"/>
              </a:lnSpc>
              <a:spcBef>
                <a:spcPts val="0"/>
              </a:spcBef>
              <a:buNone/>
            </a:pPr>
            <a:r>
              <a:rPr lang="es-ES" sz="4000" dirty="0">
                <a:solidFill>
                  <a:schemeClr val="accent1"/>
                </a:solidFill>
              </a:rPr>
              <a:t>END </a:t>
            </a:r>
            <a:r>
              <a:rPr lang="es-ES" sz="4000" dirty="0"/>
              <a:t>Update_MaestrosLog_v21;</a:t>
            </a:r>
          </a:p>
          <a:p>
            <a:pPr marL="0" indent="0">
              <a:lnSpc>
                <a:spcPct val="120000"/>
              </a:lnSpc>
              <a:spcBef>
                <a:spcPts val="0"/>
              </a:spcBef>
              <a:buNone/>
            </a:pPr>
            <a:r>
              <a:rPr lang="es-ES" sz="4000" dirty="0"/>
              <a:t>/</a:t>
            </a:r>
          </a:p>
          <a:p>
            <a:pPr marL="0" indent="0">
              <a:lnSpc>
                <a:spcPct val="120000"/>
              </a:lnSpc>
              <a:spcBef>
                <a:spcPts val="0"/>
              </a:spcBef>
              <a:buNone/>
            </a:pPr>
            <a:endParaRPr lang="es-ES" sz="2800" dirty="0"/>
          </a:p>
        </p:txBody>
      </p:sp>
    </p:spTree>
    <p:extLst>
      <p:ext uri="{BB962C8B-B14F-4D97-AF65-F5344CB8AC3E}">
        <p14:creationId xmlns:p14="http://schemas.microsoft.com/office/powerpoint/2010/main" val="336039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25</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PL/SQL y Trigger (Disparadores)</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07011" y="1005647"/>
            <a:ext cx="10856652" cy="5852353"/>
          </a:xfrm>
        </p:spPr>
        <p:txBody>
          <a:bodyPr>
            <a:normAutofit fontScale="25000" lnSpcReduction="20000"/>
          </a:bodyPr>
          <a:lstStyle/>
          <a:p>
            <a:pPr marL="0" indent="0">
              <a:spcBef>
                <a:spcPts val="0"/>
              </a:spcBef>
              <a:buNone/>
            </a:pPr>
            <a:r>
              <a:rPr lang="es-ES" sz="4400" dirty="0">
                <a:solidFill>
                  <a:schemeClr val="accent6"/>
                </a:solidFill>
              </a:rPr>
              <a:t>Manteniendo la tabla MaestrosLog actualizada con las inserciones y actualizaciones.</a:t>
            </a:r>
          </a:p>
          <a:p>
            <a:pPr marL="0" indent="0">
              <a:spcBef>
                <a:spcPts val="0"/>
              </a:spcBef>
              <a:buNone/>
            </a:pPr>
            <a:endParaRPr lang="es-ES" sz="4400" dirty="0">
              <a:solidFill>
                <a:schemeClr val="accent6"/>
              </a:solidFill>
            </a:endParaRPr>
          </a:p>
          <a:p>
            <a:pPr marL="0" indent="0">
              <a:lnSpc>
                <a:spcPct val="120000"/>
              </a:lnSpc>
              <a:spcBef>
                <a:spcPts val="0"/>
              </a:spcBef>
              <a:buNone/>
            </a:pPr>
            <a:r>
              <a:rPr lang="es-ES" sz="4400" dirty="0">
                <a:solidFill>
                  <a:schemeClr val="accent1"/>
                </a:solidFill>
              </a:rPr>
              <a:t>CREATE OR REPLACE PROCEDURE </a:t>
            </a:r>
            <a:r>
              <a:rPr lang="es-ES" sz="4400" dirty="0"/>
              <a:t>Update_MaestrosLog_v22 (maestro Pintores.nombreMaestro%TYPE, nAlumnos INT) </a:t>
            </a:r>
            <a:r>
              <a:rPr lang="es-ES" sz="4400" dirty="0">
                <a:solidFill>
                  <a:schemeClr val="accent1"/>
                </a:solidFill>
              </a:rPr>
              <a:t>IS</a:t>
            </a:r>
          </a:p>
          <a:p>
            <a:pPr marL="0" indent="0">
              <a:lnSpc>
                <a:spcPct val="120000"/>
              </a:lnSpc>
              <a:spcBef>
                <a:spcPts val="0"/>
              </a:spcBef>
              <a:buNone/>
            </a:pPr>
            <a:r>
              <a:rPr lang="es-ES" sz="4400" dirty="0"/>
              <a:t>    excepcionMuchosPupilos EXCEPTION; -- Creación de excepción de usuario</a:t>
            </a:r>
          </a:p>
          <a:p>
            <a:pPr marL="0" indent="0">
              <a:lnSpc>
                <a:spcPct val="120000"/>
              </a:lnSpc>
              <a:spcBef>
                <a:spcPts val="0"/>
              </a:spcBef>
              <a:buNone/>
            </a:pPr>
            <a:r>
              <a:rPr lang="es-ES" sz="4400" dirty="0"/>
              <a:t>    numAlums NUMBER;</a:t>
            </a:r>
          </a:p>
          <a:p>
            <a:pPr marL="0" indent="0">
              <a:lnSpc>
                <a:spcPct val="120000"/>
              </a:lnSpc>
              <a:spcBef>
                <a:spcPts val="0"/>
              </a:spcBef>
              <a:buNone/>
            </a:pPr>
            <a:r>
              <a:rPr lang="es-ES" sz="4400" dirty="0">
                <a:solidFill>
                  <a:schemeClr val="accent1"/>
                </a:solidFill>
              </a:rPr>
              <a:t>BEGIN</a:t>
            </a:r>
          </a:p>
          <a:p>
            <a:pPr marL="0" indent="0">
              <a:lnSpc>
                <a:spcPct val="120000"/>
              </a:lnSpc>
              <a:spcBef>
                <a:spcPts val="0"/>
              </a:spcBef>
              <a:buNone/>
            </a:pPr>
            <a:r>
              <a:rPr lang="es-ES" sz="4400" dirty="0"/>
              <a:t>    numAlums := Enero17_numPupilos(maestro);</a:t>
            </a:r>
          </a:p>
          <a:p>
            <a:pPr marL="0" indent="0">
              <a:lnSpc>
                <a:spcPct val="120000"/>
              </a:lnSpc>
              <a:spcBef>
                <a:spcPts val="0"/>
              </a:spcBef>
              <a:buNone/>
            </a:pPr>
            <a:r>
              <a:rPr lang="es-ES" sz="4400" dirty="0"/>
              <a:t>    -- Como ya he calculado el numAlums decido si añadirlo, actualizarlo, borrarlo o no hacer NADA </a:t>
            </a:r>
          </a:p>
          <a:p>
            <a:pPr marL="0" indent="0">
              <a:lnSpc>
                <a:spcPct val="120000"/>
              </a:lnSpc>
              <a:spcBef>
                <a:spcPts val="0"/>
              </a:spcBef>
              <a:buNone/>
            </a:pPr>
            <a:r>
              <a:rPr lang="es-ES" sz="4400" dirty="0"/>
              <a:t>    IF numAlums = 0 THEN -- No está incluido en tabla MaestrosLog</a:t>
            </a:r>
          </a:p>
          <a:p>
            <a:pPr marL="0" indent="0">
              <a:lnSpc>
                <a:spcPct val="120000"/>
              </a:lnSpc>
              <a:spcBef>
                <a:spcPts val="0"/>
              </a:spcBef>
              <a:buNone/>
            </a:pPr>
            <a:r>
              <a:rPr lang="es-ES" sz="4400" dirty="0"/>
              <a:t>        IF 0&lt; nAlumnos AND nAlumnos &lt;= 4 THEN</a:t>
            </a:r>
          </a:p>
          <a:p>
            <a:pPr marL="0" indent="0">
              <a:lnSpc>
                <a:spcPct val="120000"/>
              </a:lnSpc>
              <a:spcBef>
                <a:spcPts val="0"/>
              </a:spcBef>
              <a:buNone/>
            </a:pPr>
            <a:r>
              <a:rPr lang="es-ES" sz="4400" dirty="0"/>
              <a:t>            -- Puede que falle ya que el maestro no este en la tabla Pintores</a:t>
            </a:r>
          </a:p>
          <a:p>
            <a:pPr marL="0" indent="0">
              <a:lnSpc>
                <a:spcPct val="120000"/>
              </a:lnSpc>
              <a:spcBef>
                <a:spcPts val="0"/>
              </a:spcBef>
              <a:buNone/>
            </a:pPr>
            <a:r>
              <a:rPr lang="es-ES" sz="4400" dirty="0"/>
              <a:t>            INSERT INTO MaestrosLog VALUES (maestro, nAlumnos);</a:t>
            </a:r>
          </a:p>
          <a:p>
            <a:pPr marL="0" indent="0">
              <a:lnSpc>
                <a:spcPct val="120000"/>
              </a:lnSpc>
              <a:spcBef>
                <a:spcPts val="0"/>
              </a:spcBef>
              <a:buNone/>
            </a:pPr>
            <a:r>
              <a:rPr lang="es-ES" sz="4400" dirty="0"/>
              <a:t>        END IF;</a:t>
            </a:r>
          </a:p>
          <a:p>
            <a:pPr marL="0" indent="0">
              <a:lnSpc>
                <a:spcPct val="120000"/>
              </a:lnSpc>
              <a:spcBef>
                <a:spcPts val="0"/>
              </a:spcBef>
              <a:buNone/>
            </a:pPr>
            <a:r>
              <a:rPr lang="es-ES" sz="4400" dirty="0"/>
              <a:t>    ELSIF 0 &lt; numAlums + nAlumnos AND numAlums + nAlumnos &lt;= 4 THEN</a:t>
            </a:r>
          </a:p>
          <a:p>
            <a:pPr marL="0" indent="0">
              <a:lnSpc>
                <a:spcPct val="120000"/>
              </a:lnSpc>
              <a:spcBef>
                <a:spcPts val="0"/>
              </a:spcBef>
              <a:buNone/>
            </a:pPr>
            <a:r>
              <a:rPr lang="es-ES" sz="4400" dirty="0"/>
              <a:t>          UPDATE MaestrosLog p</a:t>
            </a:r>
          </a:p>
          <a:p>
            <a:pPr marL="0" indent="0">
              <a:lnSpc>
                <a:spcPct val="120000"/>
              </a:lnSpc>
              <a:spcBef>
                <a:spcPts val="0"/>
              </a:spcBef>
              <a:buNone/>
            </a:pPr>
            <a:r>
              <a:rPr lang="es-ES" sz="4400" dirty="0"/>
              <a:t>             SET p.numAlumnos = p.numAlumnos + nAlumnos</a:t>
            </a:r>
          </a:p>
          <a:p>
            <a:pPr marL="0" indent="0">
              <a:lnSpc>
                <a:spcPct val="120000"/>
              </a:lnSpc>
              <a:spcBef>
                <a:spcPts val="0"/>
              </a:spcBef>
              <a:buNone/>
            </a:pPr>
            <a:r>
              <a:rPr lang="es-ES" sz="4400" dirty="0"/>
              <a:t>          WHERE p.nombre = maestro;</a:t>
            </a:r>
          </a:p>
          <a:p>
            <a:pPr marL="0" indent="0">
              <a:lnSpc>
                <a:spcPct val="120000"/>
              </a:lnSpc>
              <a:spcBef>
                <a:spcPts val="0"/>
              </a:spcBef>
              <a:buNone/>
            </a:pPr>
            <a:r>
              <a:rPr lang="es-ES" sz="4400" dirty="0"/>
              <a:t>    ELSIF 0 = numAlums + nAlumnos THEN</a:t>
            </a:r>
          </a:p>
          <a:p>
            <a:pPr marL="0" indent="0">
              <a:lnSpc>
                <a:spcPct val="120000"/>
              </a:lnSpc>
              <a:spcBef>
                <a:spcPts val="0"/>
              </a:spcBef>
              <a:buNone/>
            </a:pPr>
            <a:r>
              <a:rPr lang="es-ES" sz="4400" dirty="0"/>
              <a:t>        DELETE FROM MaestrosLog</a:t>
            </a:r>
          </a:p>
          <a:p>
            <a:pPr marL="0" indent="0">
              <a:lnSpc>
                <a:spcPct val="120000"/>
              </a:lnSpc>
              <a:spcBef>
                <a:spcPts val="0"/>
              </a:spcBef>
              <a:buNone/>
            </a:pPr>
            <a:r>
              <a:rPr lang="es-ES" sz="4400" dirty="0"/>
              <a:t>        WHERE nombre = maestro;</a:t>
            </a:r>
          </a:p>
          <a:p>
            <a:pPr marL="0" indent="0">
              <a:lnSpc>
                <a:spcPct val="120000"/>
              </a:lnSpc>
              <a:spcBef>
                <a:spcPts val="0"/>
              </a:spcBef>
              <a:buNone/>
            </a:pPr>
            <a:r>
              <a:rPr lang="es-ES" sz="4400" dirty="0"/>
              <a:t>    ELSE</a:t>
            </a:r>
          </a:p>
          <a:p>
            <a:pPr marL="0" indent="0">
              <a:lnSpc>
                <a:spcPct val="120000"/>
              </a:lnSpc>
              <a:spcBef>
                <a:spcPts val="0"/>
              </a:spcBef>
              <a:buNone/>
            </a:pPr>
            <a:r>
              <a:rPr lang="es-ES" sz="4400" dirty="0"/>
              <a:t>        RAISE excepcionAddPupilos; -- Lanzar la excepción de usuario</a:t>
            </a:r>
          </a:p>
          <a:p>
            <a:pPr marL="0" indent="0">
              <a:lnSpc>
                <a:spcPct val="120000"/>
              </a:lnSpc>
              <a:spcBef>
                <a:spcPts val="0"/>
              </a:spcBef>
              <a:buNone/>
            </a:pPr>
            <a:r>
              <a:rPr lang="es-ES" sz="4400" dirty="0"/>
              <a:t>    END IF;</a:t>
            </a:r>
          </a:p>
          <a:p>
            <a:pPr marL="0" indent="0">
              <a:lnSpc>
                <a:spcPct val="120000"/>
              </a:lnSpc>
              <a:spcBef>
                <a:spcPts val="0"/>
              </a:spcBef>
              <a:buNone/>
            </a:pPr>
            <a:endParaRPr lang="es-ES" sz="4400" dirty="0"/>
          </a:p>
          <a:p>
            <a:pPr marL="0" indent="0">
              <a:lnSpc>
                <a:spcPct val="120000"/>
              </a:lnSpc>
              <a:spcBef>
                <a:spcPts val="0"/>
              </a:spcBef>
              <a:buNone/>
            </a:pPr>
            <a:r>
              <a:rPr lang="es-ES" sz="4400" dirty="0"/>
              <a:t>    </a:t>
            </a:r>
            <a:r>
              <a:rPr lang="es-ES" sz="4400" dirty="0">
                <a:solidFill>
                  <a:schemeClr val="accent1"/>
                </a:solidFill>
              </a:rPr>
              <a:t>EXCEPTION</a:t>
            </a:r>
            <a:r>
              <a:rPr lang="es-ES" sz="4400" dirty="0"/>
              <a:t> -- Control de excepciones lanzadas</a:t>
            </a:r>
          </a:p>
          <a:p>
            <a:pPr marL="0" indent="0">
              <a:lnSpc>
                <a:spcPct val="120000"/>
              </a:lnSpc>
              <a:spcBef>
                <a:spcPts val="0"/>
              </a:spcBef>
              <a:buNone/>
            </a:pPr>
            <a:r>
              <a:rPr lang="es-ES" sz="4400" dirty="0"/>
              <a:t>        WHEN excepcionAddPupilos THEN</a:t>
            </a:r>
          </a:p>
          <a:p>
            <a:pPr marL="0" indent="0">
              <a:lnSpc>
                <a:spcPct val="120000"/>
              </a:lnSpc>
              <a:spcBef>
                <a:spcPts val="0"/>
              </a:spcBef>
              <a:buNone/>
            </a:pPr>
            <a:r>
              <a:rPr lang="es-ES" sz="4400" dirty="0"/>
              <a:t>            DBMS_OUTPUT.put_line('Demasiados pupilos para el maestro de nombre: '||maestro);</a:t>
            </a:r>
          </a:p>
          <a:p>
            <a:pPr marL="0" indent="0">
              <a:lnSpc>
                <a:spcPct val="120000"/>
              </a:lnSpc>
              <a:spcBef>
                <a:spcPts val="0"/>
              </a:spcBef>
              <a:buNone/>
            </a:pPr>
            <a:r>
              <a:rPr lang="es-ES" sz="4400" dirty="0"/>
              <a:t>            -- RAISE; -- Se puede relanzar o lanzar excepción de aplicación</a:t>
            </a:r>
          </a:p>
          <a:p>
            <a:pPr marL="0" indent="0">
              <a:lnSpc>
                <a:spcPct val="120000"/>
              </a:lnSpc>
              <a:spcBef>
                <a:spcPts val="0"/>
              </a:spcBef>
              <a:buNone/>
            </a:pPr>
            <a:r>
              <a:rPr lang="es-ES" sz="4400" dirty="0"/>
              <a:t>            -- Las excepciones deshacen todo el proceso (ROLLBACK)</a:t>
            </a:r>
          </a:p>
          <a:p>
            <a:pPr marL="0" indent="0">
              <a:lnSpc>
                <a:spcPct val="120000"/>
              </a:lnSpc>
              <a:spcBef>
                <a:spcPts val="0"/>
              </a:spcBef>
              <a:buNone/>
            </a:pPr>
            <a:r>
              <a:rPr lang="es-ES" sz="4400" dirty="0"/>
              <a:t>            RAISE_APPLICATION_ERROR(-20201, 'Demasiados pupilos para el maestro de nombre: '||maestro);</a:t>
            </a:r>
          </a:p>
          <a:p>
            <a:pPr marL="0" indent="0">
              <a:lnSpc>
                <a:spcPct val="120000"/>
              </a:lnSpc>
              <a:spcBef>
                <a:spcPts val="0"/>
              </a:spcBef>
              <a:buNone/>
            </a:pPr>
            <a:r>
              <a:rPr lang="es-ES" sz="4400" dirty="0"/>
              <a:t>        WHEN OTHERS THEN DBMS_OUTPUT.put_line('No existe el maestro de nombre: '||maestro);</a:t>
            </a:r>
          </a:p>
          <a:p>
            <a:pPr marL="0" indent="0">
              <a:lnSpc>
                <a:spcPct val="120000"/>
              </a:lnSpc>
              <a:spcBef>
                <a:spcPts val="0"/>
              </a:spcBef>
              <a:buNone/>
            </a:pPr>
            <a:r>
              <a:rPr lang="es-ES" sz="4400" dirty="0">
                <a:solidFill>
                  <a:schemeClr val="accent1"/>
                </a:solidFill>
              </a:rPr>
              <a:t>END </a:t>
            </a:r>
            <a:r>
              <a:rPr lang="es-ES" sz="4400" dirty="0"/>
              <a:t>Update_MaestrosLog_v22;</a:t>
            </a:r>
          </a:p>
          <a:p>
            <a:pPr marL="0" indent="0">
              <a:lnSpc>
                <a:spcPct val="120000"/>
              </a:lnSpc>
              <a:spcBef>
                <a:spcPts val="0"/>
              </a:spcBef>
              <a:buNone/>
            </a:pPr>
            <a:r>
              <a:rPr lang="es-ES" sz="4400" dirty="0"/>
              <a:t>/</a:t>
            </a:r>
          </a:p>
          <a:p>
            <a:pPr marL="0" indent="0">
              <a:lnSpc>
                <a:spcPct val="120000"/>
              </a:lnSpc>
              <a:spcBef>
                <a:spcPts val="0"/>
              </a:spcBef>
              <a:buNone/>
            </a:pPr>
            <a:endParaRPr lang="es-ES" sz="2800" dirty="0"/>
          </a:p>
        </p:txBody>
      </p:sp>
    </p:spTree>
    <p:extLst>
      <p:ext uri="{BB962C8B-B14F-4D97-AF65-F5344CB8AC3E}">
        <p14:creationId xmlns:p14="http://schemas.microsoft.com/office/powerpoint/2010/main" val="149097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número de diapositiva 7">
            <a:extLst>
              <a:ext uri="{FF2B5EF4-FFF2-40B4-BE49-F238E27FC236}">
                <a16:creationId xmlns:a16="http://schemas.microsoft.com/office/drawing/2014/main" id="{1B3A495C-4762-44F3-8D21-47D76D8D1BAE}"/>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26</a:t>
            </a:fld>
            <a:endParaRPr lang="es-ES" dirty="0"/>
          </a:p>
        </p:txBody>
      </p:sp>
      <p:sp>
        <p:nvSpPr>
          <p:cNvPr id="6" name="CuadroTexto 5">
            <a:extLst>
              <a:ext uri="{FF2B5EF4-FFF2-40B4-BE49-F238E27FC236}">
                <a16:creationId xmlns:a16="http://schemas.microsoft.com/office/drawing/2014/main" id="{8B11C578-7315-4042-8074-784D607A4E29}"/>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9" name="Título 1">
            <a:extLst>
              <a:ext uri="{FF2B5EF4-FFF2-40B4-BE49-F238E27FC236}">
                <a16:creationId xmlns:a16="http://schemas.microsoft.com/office/drawing/2014/main" id="{5E3920A9-C5D4-4F8D-80EA-CD37C23DAB52}"/>
              </a:ext>
            </a:extLst>
          </p:cNvPr>
          <p:cNvSpPr txBox="1">
            <a:spLocks/>
          </p:cNvSpPr>
          <p:nvPr/>
        </p:nvSpPr>
        <p:spPr>
          <a:xfrm>
            <a:off x="1065212" y="304800"/>
            <a:ext cx="10058402" cy="62546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lumMod val="50000"/>
                  </a:schemeClr>
                </a:solidFill>
                <a:latin typeface="+mj-lt"/>
                <a:ea typeface="+mj-ea"/>
                <a:cs typeface="+mj-cs"/>
              </a:defRPr>
            </a:lvl1pPr>
          </a:lstStyle>
          <a:p>
            <a:r>
              <a:rPr lang="es-ES" dirty="0"/>
              <a:t>Trigger compuesto (Disparador)</a:t>
            </a:r>
          </a:p>
        </p:txBody>
      </p:sp>
      <p:sp>
        <p:nvSpPr>
          <p:cNvPr id="8" name="Marcador de contenido 2">
            <a:extLst>
              <a:ext uri="{FF2B5EF4-FFF2-40B4-BE49-F238E27FC236}">
                <a16:creationId xmlns:a16="http://schemas.microsoft.com/office/drawing/2014/main" id="{E1C2A440-1978-473B-9312-5E0D0393482D}"/>
              </a:ext>
            </a:extLst>
          </p:cNvPr>
          <p:cNvSpPr>
            <a:spLocks noGrp="1"/>
          </p:cNvSpPr>
          <p:nvPr>
            <p:ph idx="1"/>
          </p:nvPr>
        </p:nvSpPr>
        <p:spPr>
          <a:xfrm>
            <a:off x="1271179" y="829458"/>
            <a:ext cx="9100041" cy="5852353"/>
          </a:xfrm>
        </p:spPr>
        <p:txBody>
          <a:bodyPr>
            <a:normAutofit fontScale="70000" lnSpcReduction="20000"/>
          </a:bodyPr>
          <a:lstStyle/>
          <a:p>
            <a:pPr marL="0" indent="0">
              <a:spcBef>
                <a:spcPts val="0"/>
              </a:spcBef>
              <a:buNone/>
            </a:pPr>
            <a:r>
              <a:rPr lang="es-ES" sz="2900" dirty="0">
                <a:solidFill>
                  <a:schemeClr val="accent6"/>
                </a:solidFill>
              </a:rPr>
              <a:t>Manteniendo la tabla MaestrosLog actualizada con las eliminaciones. (</a:t>
            </a:r>
            <a:r>
              <a:rPr lang="en-GB" sz="2900" dirty="0">
                <a:solidFill>
                  <a:schemeClr val="accent6"/>
                </a:solidFill>
                <a:hlinkClick r:id="rId2"/>
              </a:rPr>
              <a:t>Compound trigger</a:t>
            </a:r>
            <a:r>
              <a:rPr lang="es-ES" sz="2900" dirty="0">
                <a:solidFill>
                  <a:schemeClr val="accent6"/>
                </a:solidFill>
              </a:rPr>
              <a:t>)</a:t>
            </a:r>
          </a:p>
          <a:p>
            <a:pPr marL="0" indent="0">
              <a:spcBef>
                <a:spcPts val="0"/>
              </a:spcBef>
              <a:buNone/>
            </a:pPr>
            <a:endParaRPr lang="es-ES" dirty="0">
              <a:solidFill>
                <a:schemeClr val="accent6"/>
              </a:solidFill>
            </a:endParaRPr>
          </a:p>
          <a:p>
            <a:pPr marL="0" indent="0">
              <a:spcBef>
                <a:spcPts val="0"/>
              </a:spcBef>
              <a:buNone/>
            </a:pPr>
            <a:endParaRPr lang="es-ES" dirty="0">
              <a:solidFill>
                <a:schemeClr val="accent6"/>
              </a:solidFill>
            </a:endParaRP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CREATE OR REPLACE TRIGGER </a:t>
            </a:r>
            <a:r>
              <a:rPr lang="es-ES" sz="2200" dirty="0" err="1">
                <a:latin typeface="Cambria Math"/>
                <a:ea typeface="Cambria Math"/>
                <a:sym typeface="Symbol" pitchFamily="18" charset="2"/>
              </a:rPr>
              <a:t>CardinalMaestro_DELETE</a:t>
            </a:r>
            <a:endParaRPr lang="es-ES" sz="2200" dirty="0">
              <a:latin typeface="Cambria Math"/>
              <a:ea typeface="Cambria Math"/>
              <a:sym typeface="Symbol" pitchFamily="18" charset="2"/>
            </a:endParaRPr>
          </a:p>
          <a:p>
            <a:pPr marL="360363" lvl="1" indent="0">
              <a:lnSpc>
                <a:spcPct val="120000"/>
              </a:lnSpc>
              <a:spcBef>
                <a:spcPts val="100"/>
              </a:spcBef>
              <a:buNone/>
            </a:pPr>
            <a:r>
              <a:rPr lang="es-ES" sz="2200" dirty="0">
                <a:latin typeface="Cambria Math"/>
                <a:ea typeface="Cambria Math"/>
                <a:sym typeface="Symbol" pitchFamily="18" charset="2"/>
              </a:rPr>
              <a:t>   FOR DELETE ON Pintores</a:t>
            </a:r>
          </a:p>
          <a:p>
            <a:pPr marL="360363" lvl="1" indent="0">
              <a:lnSpc>
                <a:spcPct val="120000"/>
              </a:lnSpc>
              <a:spcBef>
                <a:spcPts val="100"/>
              </a:spcBef>
              <a:buNone/>
            </a:pPr>
            <a:r>
              <a:rPr lang="es-ES" sz="2200" dirty="0">
                <a:latin typeface="Cambria Math"/>
                <a:ea typeface="Cambria Math"/>
                <a:sym typeface="Symbol" pitchFamily="18" charset="2"/>
              </a:rPr>
              <a:t>WHEN (old.nombreMaestro IS NOT NULL)</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COMPOUND TRIGGER </a:t>
            </a:r>
            <a:r>
              <a:rPr lang="es-ES" sz="2200" dirty="0">
                <a:latin typeface="Cambria Math"/>
                <a:ea typeface="Cambria Math"/>
                <a:sym typeface="Symbol" pitchFamily="18" charset="2"/>
              </a:rPr>
              <a:t>-- Trigger compuesto, ya que necesita consultar una tabla en modificación</a:t>
            </a:r>
          </a:p>
          <a:p>
            <a:pPr marL="360363" lvl="1" indent="0">
              <a:lnSpc>
                <a:spcPct val="120000"/>
              </a:lnSpc>
              <a:spcBef>
                <a:spcPts val="100"/>
              </a:spcBef>
              <a:buNone/>
            </a:pPr>
            <a:r>
              <a:rPr lang="es-ES" sz="2200" dirty="0">
                <a:latin typeface="Cambria Math"/>
                <a:ea typeface="Cambria Math"/>
                <a:sym typeface="Symbol" pitchFamily="18" charset="2"/>
              </a:rPr>
              <a:t>    numAlumnosOLD INT :=0;</a:t>
            </a:r>
          </a:p>
          <a:p>
            <a:pPr marL="360363" lvl="1" indent="0">
              <a:lnSpc>
                <a:spcPct val="120000"/>
              </a:lnSpc>
              <a:spcBef>
                <a:spcPts val="100"/>
              </a:spcBef>
              <a:buNone/>
            </a:pPr>
            <a:r>
              <a:rPr lang="es-ES" sz="2200" dirty="0">
                <a:latin typeface="Cambria Math"/>
                <a:ea typeface="Cambria Math"/>
                <a:sym typeface="Symbol" pitchFamily="18" charset="2"/>
              </a:rPr>
              <a:t>    maestro Pintores.nombreMaestro%TYPE;</a:t>
            </a:r>
          </a:p>
          <a:p>
            <a:pPr marL="360363" lvl="1" indent="0">
              <a:lnSpc>
                <a:spcPct val="120000"/>
              </a:lnSpc>
              <a:spcBef>
                <a:spcPts val="100"/>
              </a:spcBef>
              <a:buNone/>
            </a:pPr>
            <a:r>
              <a:rPr lang="es-ES" sz="2200" dirty="0">
                <a:latin typeface="Cambria Math"/>
                <a:ea typeface="Cambria Math"/>
                <a:sym typeface="Symbol" pitchFamily="18" charset="2"/>
              </a:rPr>
              <a:t>    </a:t>
            </a: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AFTER EACH ROW IS </a:t>
            </a:r>
            <a:r>
              <a:rPr lang="es-ES" sz="2200" dirty="0">
                <a:latin typeface="Cambria Math"/>
                <a:ea typeface="Cambria Math"/>
                <a:sym typeface="Symbol" pitchFamily="18" charset="2"/>
              </a:rPr>
              <a:t>-- trigger</a:t>
            </a:r>
          </a:p>
          <a:p>
            <a:pPr marL="360363" lvl="1" indent="0">
              <a:lnSpc>
                <a:spcPct val="120000"/>
              </a:lnSpc>
              <a:spcBef>
                <a:spcPts val="100"/>
              </a:spcBef>
              <a:buNone/>
            </a:pPr>
            <a:r>
              <a:rPr lang="es-ES" sz="2200" dirty="0">
                <a:latin typeface="Cambria Math"/>
                <a:ea typeface="Cambria Math"/>
                <a:sym typeface="Symbol" pitchFamily="18" charset="2"/>
              </a:rPr>
              <a:t>  BEGIN</a:t>
            </a:r>
          </a:p>
          <a:p>
            <a:pPr marL="360363" lvl="1" indent="0">
              <a:lnSpc>
                <a:spcPct val="120000"/>
              </a:lnSpc>
              <a:spcBef>
                <a:spcPts val="100"/>
              </a:spcBef>
              <a:buNone/>
            </a:pPr>
            <a:r>
              <a:rPr lang="es-ES" sz="2200" dirty="0">
                <a:latin typeface="Cambria Math"/>
                <a:ea typeface="Cambria Math"/>
                <a:sym typeface="Symbol" pitchFamily="18" charset="2"/>
              </a:rPr>
              <a:t>        maestro := :old.nombreMaestro;</a:t>
            </a:r>
          </a:p>
          <a:p>
            <a:pPr marL="360363" lvl="1" indent="0">
              <a:lnSpc>
                <a:spcPct val="120000"/>
              </a:lnSpc>
              <a:spcBef>
                <a:spcPts val="100"/>
              </a:spcBef>
              <a:buNone/>
            </a:pPr>
            <a:r>
              <a:rPr lang="es-ES" sz="2200" dirty="0">
                <a:latin typeface="Cambria Math"/>
                <a:ea typeface="Cambria Math"/>
                <a:sym typeface="Symbol" pitchFamily="18" charset="2"/>
              </a:rPr>
              <a:t>  END AFTER EACH ROW;</a:t>
            </a:r>
          </a:p>
          <a:p>
            <a:pPr marL="360363" lvl="1" indent="0">
              <a:lnSpc>
                <a:spcPct val="120000"/>
              </a:lnSpc>
              <a:spcBef>
                <a:spcPts val="100"/>
              </a:spcBef>
              <a:buNone/>
            </a:pPr>
            <a:endParaRPr lang="es-ES" sz="2200" dirty="0">
              <a:latin typeface="Cambria Math"/>
              <a:ea typeface="Cambria Math"/>
              <a:sym typeface="Symbol" pitchFamily="18" charset="2"/>
            </a:endParaRPr>
          </a:p>
          <a:p>
            <a:pPr marL="360363" lvl="1" indent="0">
              <a:lnSpc>
                <a:spcPct val="120000"/>
              </a:lnSpc>
              <a:spcBef>
                <a:spcPts val="100"/>
              </a:spcBef>
              <a:buNone/>
            </a:pPr>
            <a:r>
              <a:rPr lang="es-ES" sz="2200" dirty="0">
                <a:solidFill>
                  <a:schemeClr val="accent1"/>
                </a:solidFill>
                <a:latin typeface="Cambria Math"/>
                <a:ea typeface="Cambria Math"/>
                <a:sym typeface="Symbol" pitchFamily="18" charset="2"/>
              </a:rPr>
              <a:t>AFTER STATEMENT IS </a:t>
            </a:r>
            <a:r>
              <a:rPr lang="es-ES" sz="2200" dirty="0">
                <a:latin typeface="Cambria Math"/>
                <a:ea typeface="Cambria Math"/>
                <a:sym typeface="Symbol" pitchFamily="18" charset="2"/>
              </a:rPr>
              <a:t>-- A realizar después de la modificación</a:t>
            </a:r>
          </a:p>
          <a:p>
            <a:pPr marL="360363" lvl="1" indent="0">
              <a:lnSpc>
                <a:spcPct val="120000"/>
              </a:lnSpc>
              <a:spcBef>
                <a:spcPts val="100"/>
              </a:spcBef>
              <a:buNone/>
            </a:pPr>
            <a:r>
              <a:rPr lang="es-ES" sz="2200" dirty="0">
                <a:latin typeface="Cambria Math"/>
                <a:ea typeface="Cambria Math"/>
                <a:sym typeface="Symbol" pitchFamily="18" charset="2"/>
              </a:rPr>
              <a:t>  BEGIN</a:t>
            </a:r>
          </a:p>
          <a:p>
            <a:pPr marL="360363" lvl="1" indent="0">
              <a:lnSpc>
                <a:spcPct val="120000"/>
              </a:lnSpc>
              <a:spcBef>
                <a:spcPts val="100"/>
              </a:spcBef>
              <a:buNone/>
            </a:pPr>
            <a:r>
              <a:rPr lang="es-ES" sz="2200" dirty="0">
                <a:latin typeface="Cambria Math"/>
                <a:ea typeface="Cambria Math"/>
                <a:sym typeface="Symbol" pitchFamily="18" charset="2"/>
              </a:rPr>
              <a:t>      numAlumnosOLD := numPupilos(maestro);</a:t>
            </a:r>
          </a:p>
          <a:p>
            <a:pPr marL="360363" lvl="1" indent="0">
              <a:lnSpc>
                <a:spcPct val="120000"/>
              </a:lnSpc>
              <a:spcBef>
                <a:spcPts val="100"/>
              </a:spcBef>
              <a:buNone/>
            </a:pPr>
            <a:r>
              <a:rPr lang="es-ES" sz="2200" dirty="0">
                <a:latin typeface="Cambria Math"/>
                <a:ea typeface="Cambria Math"/>
                <a:sym typeface="Symbol" pitchFamily="18" charset="2"/>
              </a:rPr>
              <a:t>     Update_MaestrosLog(maestro, numAlumnosOLD - 1);</a:t>
            </a:r>
          </a:p>
          <a:p>
            <a:pPr marL="360363" lvl="1" indent="0">
              <a:lnSpc>
                <a:spcPct val="120000"/>
              </a:lnSpc>
              <a:spcBef>
                <a:spcPts val="100"/>
              </a:spcBef>
              <a:buNone/>
            </a:pPr>
            <a:r>
              <a:rPr lang="es-ES" sz="2200" dirty="0">
                <a:latin typeface="Cambria Math"/>
                <a:ea typeface="Cambria Math"/>
                <a:sym typeface="Symbol" pitchFamily="18" charset="2"/>
              </a:rPr>
              <a:t>  END AFTER STATEMENT;</a:t>
            </a:r>
          </a:p>
          <a:p>
            <a:pPr marL="360363" lvl="1" indent="0">
              <a:lnSpc>
                <a:spcPct val="120000"/>
              </a:lnSpc>
              <a:spcBef>
                <a:spcPts val="100"/>
              </a:spcBef>
              <a:buNone/>
            </a:pPr>
            <a:endParaRPr lang="es-ES" sz="2200" dirty="0">
              <a:latin typeface="Cambria Math"/>
              <a:ea typeface="Cambria Math"/>
              <a:sym typeface="Symbol" pitchFamily="18" charset="2"/>
            </a:endParaRPr>
          </a:p>
          <a:p>
            <a:pPr marL="360363" lvl="1" indent="0">
              <a:lnSpc>
                <a:spcPct val="120000"/>
              </a:lnSpc>
              <a:spcBef>
                <a:spcPts val="100"/>
              </a:spcBef>
              <a:buNone/>
            </a:pPr>
            <a:r>
              <a:rPr lang="es-ES" sz="2200" dirty="0">
                <a:latin typeface="Cambria Math"/>
                <a:ea typeface="Cambria Math"/>
                <a:sym typeface="Symbol" pitchFamily="18" charset="2"/>
              </a:rPr>
              <a:t>END </a:t>
            </a:r>
            <a:r>
              <a:rPr lang="es-ES" sz="2200" dirty="0" err="1">
                <a:latin typeface="Cambria Math"/>
                <a:ea typeface="Cambria Math"/>
                <a:sym typeface="Symbol" pitchFamily="18" charset="2"/>
              </a:rPr>
              <a:t>CardinalMaestro_DELETE</a:t>
            </a:r>
            <a:r>
              <a:rPr lang="es-ES" sz="2200" dirty="0">
                <a:latin typeface="Cambria Math"/>
                <a:ea typeface="Cambria Math"/>
                <a:sym typeface="Symbol" pitchFamily="18" charset="2"/>
              </a:rPr>
              <a:t>;</a:t>
            </a:r>
          </a:p>
          <a:p>
            <a:pPr marL="360363" lvl="1" indent="0">
              <a:lnSpc>
                <a:spcPct val="120000"/>
              </a:lnSpc>
              <a:spcBef>
                <a:spcPts val="100"/>
              </a:spcBef>
              <a:buNone/>
            </a:pPr>
            <a:r>
              <a:rPr lang="es-ES" sz="2200" dirty="0">
                <a:latin typeface="Cambria Math"/>
                <a:ea typeface="Cambria Math"/>
                <a:sym typeface="Symbol" pitchFamily="18" charset="2"/>
              </a:rPr>
              <a:t>/</a:t>
            </a:r>
            <a:endParaRPr lang="es-ES" sz="2800" dirty="0"/>
          </a:p>
        </p:txBody>
      </p:sp>
    </p:spTree>
    <p:extLst>
      <p:ext uri="{BB962C8B-B14F-4D97-AF65-F5344CB8AC3E}">
        <p14:creationId xmlns:p14="http://schemas.microsoft.com/office/powerpoint/2010/main" val="384318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7" name="CuadroTexto 6">
            <a:extLst>
              <a:ext uri="{FF2B5EF4-FFF2-40B4-BE49-F238E27FC236}">
                <a16:creationId xmlns:a16="http://schemas.microsoft.com/office/drawing/2014/main" id="{C7C18148-78D1-4043-9575-7E048508E84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3</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5916047" cy="5608856"/>
          </a:xfrm>
          <a:prstGeom prst="rect">
            <a:avLst/>
          </a:prstGeom>
        </p:spPr>
        <p:txBody>
          <a:bodyPr vert="horz" lIns="91440" tIns="45720" rIns="91440" bIns="45720" rtlCol="0">
            <a:normAutofit fontScale="77500" lnSpcReduction="2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1">
              <a:buFont typeface="Wingdings" panose="05000000000000000000" pitchFamily="2" charset="2"/>
              <a:buChar char="ü"/>
            </a:pPr>
            <a:r>
              <a:rPr lang="es-ES" sz="2900" dirty="0">
                <a:solidFill>
                  <a:schemeClr val="tx1">
                    <a:lumMod val="60000"/>
                    <a:lumOff val="40000"/>
                  </a:schemeClr>
                </a:solidFill>
              </a:rPr>
              <a:t>De cada cuadro se registrará el nombre, el siglo en el que fue pintado y la técnica utilizada (óleo, acuarela, acrílico o carboncillo). Habrá que tener en cuenta que hay títulos de cuadros muy ampliamente utilizados (por ejemplo, muchos pintores tienen un autorretrato entre sus obras). Sin embargo, los títulos no se repiten entre las obras de un mismo pintor.</a:t>
            </a:r>
          </a:p>
          <a:p>
            <a:pPr lvl="1">
              <a:buFont typeface="Wingdings" panose="05000000000000000000" pitchFamily="2" charset="2"/>
              <a:buChar char="ü"/>
            </a:pPr>
            <a:r>
              <a:rPr lang="es-ES" sz="2900" dirty="0">
                <a:solidFill>
                  <a:schemeClr val="tx1">
                    <a:lumMod val="60000"/>
                    <a:lumOff val="40000"/>
                  </a:schemeClr>
                </a:solidFill>
              </a:rPr>
              <a:t>Todos los cuadros son pintados por un pintor. De cada pintor guardaremos: el nombre (único) y su fecha de nacimiento.</a:t>
            </a:r>
          </a:p>
          <a:p>
            <a:pPr lvl="1">
              <a:buFont typeface="Wingdings" panose="05000000000000000000" pitchFamily="2" charset="2"/>
              <a:buChar char="ü"/>
            </a:pPr>
            <a:endParaRPr lang="es-ES" sz="2900" dirty="0"/>
          </a:p>
          <a:p>
            <a:endParaRPr lang="es-ES" dirty="0"/>
          </a:p>
        </p:txBody>
      </p:sp>
      <p:grpSp>
        <p:nvGrpSpPr>
          <p:cNvPr id="3" name="Grupo 2">
            <a:extLst>
              <a:ext uri="{FF2B5EF4-FFF2-40B4-BE49-F238E27FC236}">
                <a16:creationId xmlns:a16="http://schemas.microsoft.com/office/drawing/2014/main" id="{04684255-AF77-49F5-92BA-0021A48AD544}"/>
              </a:ext>
            </a:extLst>
          </p:cNvPr>
          <p:cNvGrpSpPr/>
          <p:nvPr/>
        </p:nvGrpSpPr>
        <p:grpSpPr>
          <a:xfrm>
            <a:off x="7579870" y="1406417"/>
            <a:ext cx="3485432" cy="4045166"/>
            <a:chOff x="9891457" y="979045"/>
            <a:chExt cx="3485432" cy="4045166"/>
          </a:xfrm>
        </p:grpSpPr>
        <p:sp>
          <p:nvSpPr>
            <p:cNvPr id="10" name="CuadroTexto 9">
              <a:extLst>
                <a:ext uri="{FF2B5EF4-FFF2-40B4-BE49-F238E27FC236}">
                  <a16:creationId xmlns:a16="http://schemas.microsoft.com/office/drawing/2014/main" id="{1294D073-E818-4E83-A552-3427527D85F9}"/>
                </a:ext>
              </a:extLst>
            </p:cNvPr>
            <p:cNvSpPr txBox="1"/>
            <p:nvPr/>
          </p:nvSpPr>
          <p:spPr>
            <a:xfrm>
              <a:off x="11101611" y="4654879"/>
              <a:ext cx="923651" cy="369332"/>
            </a:xfrm>
            <a:prstGeom prst="rect">
              <a:avLst/>
            </a:prstGeom>
            <a:noFill/>
            <a:ln w="25400" cmpd="sng">
              <a:solidFill>
                <a:schemeClr val="tx1"/>
              </a:solidFill>
            </a:ln>
            <a:effectLst/>
          </p:spPr>
          <p:txBody>
            <a:bodyPr wrap="none" rtlCol="0">
              <a:spAutoFit/>
            </a:bodyPr>
            <a:lstStyle/>
            <a:p>
              <a:pPr algn="ctr"/>
              <a:r>
                <a:rPr lang="es-ES" dirty="0">
                  <a:solidFill>
                    <a:schemeClr val="tx2"/>
                  </a:solidFill>
                </a:rPr>
                <a:t>Pintor</a:t>
              </a:r>
            </a:p>
          </p:txBody>
        </p:sp>
        <p:sp>
          <p:nvSpPr>
            <p:cNvPr id="11" name="Rombo 10">
              <a:extLst>
                <a:ext uri="{FF2B5EF4-FFF2-40B4-BE49-F238E27FC236}">
                  <a16:creationId xmlns:a16="http://schemas.microsoft.com/office/drawing/2014/main" id="{26E13BB0-66AF-4313-8876-6873242D7296}"/>
                </a:ext>
              </a:extLst>
            </p:cNvPr>
            <p:cNvSpPr/>
            <p:nvPr/>
          </p:nvSpPr>
          <p:spPr>
            <a:xfrm>
              <a:off x="10625709" y="2967463"/>
              <a:ext cx="1875453" cy="833546"/>
            </a:xfrm>
            <a:prstGeom prst="diamond">
              <a:avLst/>
            </a:prstGeom>
            <a:noFill/>
            <a:ln w="76200" cmpd="dbl">
              <a:solidFill>
                <a:schemeClr val="tx1"/>
              </a:solidFill>
            </a:ln>
          </p:spPr>
          <p:txBody>
            <a:bodyPr wrap="square" lIns="0" rIns="0" rtlCol="0" anchor="ctr">
              <a:noAutofit/>
            </a:bodyPr>
            <a:lstStyle/>
            <a:p>
              <a:pPr marL="0" indent="1588" algn="ctr">
                <a:lnSpc>
                  <a:spcPct val="90000"/>
                </a:lnSpc>
                <a:buNone/>
              </a:pPr>
              <a:r>
                <a:rPr lang="es-ES" dirty="0">
                  <a:solidFill>
                    <a:schemeClr val="tx2"/>
                  </a:solidFill>
                </a:rPr>
                <a:t>pintado</a:t>
              </a:r>
            </a:p>
          </p:txBody>
        </p:sp>
        <p:cxnSp>
          <p:nvCxnSpPr>
            <p:cNvPr id="12" name="Conector recto de flecha 11">
              <a:extLst>
                <a:ext uri="{FF2B5EF4-FFF2-40B4-BE49-F238E27FC236}">
                  <a16:creationId xmlns:a16="http://schemas.microsoft.com/office/drawing/2014/main" id="{466E5FE9-3D5C-4AAB-9D65-A2869DEE3089}"/>
                </a:ext>
              </a:extLst>
            </p:cNvPr>
            <p:cNvCxnSpPr>
              <a:cxnSpLocks/>
              <a:stCxn id="11" idx="0"/>
              <a:endCxn id="47" idx="2"/>
            </p:cNvCxnSpPr>
            <p:nvPr/>
          </p:nvCxnSpPr>
          <p:spPr>
            <a:xfrm flipH="1" flipV="1">
              <a:off x="11551228" y="2455156"/>
              <a:ext cx="12208" cy="512307"/>
            </a:xfrm>
            <a:prstGeom prst="straightConnector1">
              <a:avLst/>
            </a:prstGeom>
            <a:ln w="63500" cmpd="dbl">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3" name="Conector recto 12">
              <a:extLst>
                <a:ext uri="{FF2B5EF4-FFF2-40B4-BE49-F238E27FC236}">
                  <a16:creationId xmlns:a16="http://schemas.microsoft.com/office/drawing/2014/main" id="{339DE67D-742A-4C6D-B09F-ADA5659B9D64}"/>
                </a:ext>
              </a:extLst>
            </p:cNvPr>
            <p:cNvCxnSpPr>
              <a:cxnSpLocks/>
              <a:stCxn id="11" idx="2"/>
              <a:endCxn id="10" idx="0"/>
            </p:cNvCxnSpPr>
            <p:nvPr/>
          </p:nvCxnSpPr>
          <p:spPr>
            <a:xfrm>
              <a:off x="11563436" y="3801009"/>
              <a:ext cx="1" cy="853870"/>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4" name="Elipse 13">
              <a:extLst>
                <a:ext uri="{FF2B5EF4-FFF2-40B4-BE49-F238E27FC236}">
                  <a16:creationId xmlns:a16="http://schemas.microsoft.com/office/drawing/2014/main" id="{889086AA-723E-42B2-B9D3-D570D3F51A89}"/>
                </a:ext>
              </a:extLst>
            </p:cNvPr>
            <p:cNvSpPr/>
            <p:nvPr/>
          </p:nvSpPr>
          <p:spPr>
            <a:xfrm>
              <a:off x="9919416" y="3997041"/>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cxnSp>
          <p:nvCxnSpPr>
            <p:cNvPr id="15" name="Conector recto 14">
              <a:extLst>
                <a:ext uri="{FF2B5EF4-FFF2-40B4-BE49-F238E27FC236}">
                  <a16:creationId xmlns:a16="http://schemas.microsoft.com/office/drawing/2014/main" id="{BE444E99-EC55-47CF-B517-A4A9D8257D29}"/>
                </a:ext>
              </a:extLst>
            </p:cNvPr>
            <p:cNvCxnSpPr>
              <a:cxnSpLocks/>
              <a:stCxn id="14" idx="4"/>
              <a:endCxn id="10" idx="0"/>
            </p:cNvCxnSpPr>
            <p:nvPr/>
          </p:nvCxnSpPr>
          <p:spPr>
            <a:xfrm>
              <a:off x="10596347" y="4344520"/>
              <a:ext cx="967090" cy="31035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6" name="Conector recto 15">
              <a:extLst>
                <a:ext uri="{FF2B5EF4-FFF2-40B4-BE49-F238E27FC236}">
                  <a16:creationId xmlns:a16="http://schemas.microsoft.com/office/drawing/2014/main" id="{45D61B43-9CBA-4F73-9045-AC67D4BAB5EF}"/>
                </a:ext>
              </a:extLst>
            </p:cNvPr>
            <p:cNvCxnSpPr>
              <a:cxnSpLocks/>
              <a:stCxn id="17" idx="4"/>
              <a:endCxn id="10" idx="0"/>
            </p:cNvCxnSpPr>
            <p:nvPr/>
          </p:nvCxnSpPr>
          <p:spPr>
            <a:xfrm flipH="1">
              <a:off x="11563437" y="4363481"/>
              <a:ext cx="1014630" cy="291398"/>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7" name="Elipse 16">
              <a:extLst>
                <a:ext uri="{FF2B5EF4-FFF2-40B4-BE49-F238E27FC236}">
                  <a16:creationId xmlns:a16="http://schemas.microsoft.com/office/drawing/2014/main" id="{A6B7CF37-25EE-4915-A2D1-BC80360DDCB6}"/>
                </a:ext>
              </a:extLst>
            </p:cNvPr>
            <p:cNvSpPr/>
            <p:nvPr/>
          </p:nvSpPr>
          <p:spPr>
            <a:xfrm>
              <a:off x="11779245" y="3978082"/>
              <a:ext cx="159764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FechaNac</a:t>
              </a:r>
            </a:p>
          </p:txBody>
        </p:sp>
        <p:grpSp>
          <p:nvGrpSpPr>
            <p:cNvPr id="18" name="Grupo 17">
              <a:extLst>
                <a:ext uri="{FF2B5EF4-FFF2-40B4-BE49-F238E27FC236}">
                  <a16:creationId xmlns:a16="http://schemas.microsoft.com/office/drawing/2014/main" id="{FA847F0E-C22D-4540-9474-90D60E9EFC40}"/>
                </a:ext>
              </a:extLst>
            </p:cNvPr>
            <p:cNvGrpSpPr/>
            <p:nvPr/>
          </p:nvGrpSpPr>
          <p:grpSpPr>
            <a:xfrm>
              <a:off x="9891457" y="979045"/>
              <a:ext cx="3173467" cy="1476111"/>
              <a:chOff x="576049" y="570621"/>
              <a:chExt cx="3173467" cy="1476111"/>
            </a:xfrm>
          </p:grpSpPr>
          <p:sp>
            <p:nvSpPr>
              <p:cNvPr id="47" name="CuadroTexto 46">
                <a:extLst>
                  <a:ext uri="{FF2B5EF4-FFF2-40B4-BE49-F238E27FC236}">
                    <a16:creationId xmlns:a16="http://schemas.microsoft.com/office/drawing/2014/main" id="{5F6592E5-8ADE-401C-8867-B4F837FBF144}"/>
                  </a:ext>
                </a:extLst>
              </p:cNvPr>
              <p:cNvSpPr txBox="1"/>
              <p:nvPr/>
            </p:nvSpPr>
            <p:spPr>
              <a:xfrm>
                <a:off x="1724301" y="1677400"/>
                <a:ext cx="1023037" cy="369332"/>
              </a:xfrm>
              <a:prstGeom prst="rect">
                <a:avLst/>
              </a:prstGeom>
              <a:noFill/>
              <a:ln w="76200" cmpd="dbl">
                <a:solidFill>
                  <a:schemeClr val="tx1"/>
                </a:solidFill>
              </a:ln>
            </p:spPr>
            <p:txBody>
              <a:bodyPr wrap="none" rtlCol="0">
                <a:spAutoFit/>
              </a:bodyPr>
              <a:lstStyle/>
              <a:p>
                <a:pPr algn="ctr"/>
                <a:r>
                  <a:rPr lang="es-ES" dirty="0">
                    <a:solidFill>
                      <a:schemeClr val="tx2"/>
                    </a:solidFill>
                  </a:rPr>
                  <a:t>Cuadro</a:t>
                </a:r>
              </a:p>
            </p:txBody>
          </p:sp>
          <p:cxnSp>
            <p:nvCxnSpPr>
              <p:cNvPr id="48" name="Conector recto 47">
                <a:extLst>
                  <a:ext uri="{FF2B5EF4-FFF2-40B4-BE49-F238E27FC236}">
                    <a16:creationId xmlns:a16="http://schemas.microsoft.com/office/drawing/2014/main" id="{3CAEDB68-622D-49BB-9D8C-8E3A2BC06940}"/>
                  </a:ext>
                </a:extLst>
              </p:cNvPr>
              <p:cNvCxnSpPr>
                <a:cxnSpLocks/>
                <a:stCxn id="49" idx="4"/>
                <a:endCxn id="47" idx="0"/>
              </p:cNvCxnSpPr>
              <p:nvPr/>
            </p:nvCxnSpPr>
            <p:spPr>
              <a:xfrm>
                <a:off x="1248552" y="1419699"/>
                <a:ext cx="987268" cy="257701"/>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9" name="Elipse 48">
                <a:extLst>
                  <a:ext uri="{FF2B5EF4-FFF2-40B4-BE49-F238E27FC236}">
                    <a16:creationId xmlns:a16="http://schemas.microsoft.com/office/drawing/2014/main" id="{1F805916-B222-47DF-A1E7-D6699C6F3C73}"/>
                  </a:ext>
                </a:extLst>
              </p:cNvPr>
              <p:cNvSpPr/>
              <p:nvPr/>
            </p:nvSpPr>
            <p:spPr>
              <a:xfrm>
                <a:off x="576049" y="1008547"/>
                <a:ext cx="1345005" cy="41115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dash" dirty="0">
                    <a:solidFill>
                      <a:schemeClr val="tx2"/>
                    </a:solidFill>
                  </a:rPr>
                  <a:t>Nombre</a:t>
                </a:r>
              </a:p>
            </p:txBody>
          </p:sp>
          <p:sp>
            <p:nvSpPr>
              <p:cNvPr id="50" name="Elipse 49">
                <a:extLst>
                  <a:ext uri="{FF2B5EF4-FFF2-40B4-BE49-F238E27FC236}">
                    <a16:creationId xmlns:a16="http://schemas.microsoft.com/office/drawing/2014/main" id="{7F6106DC-C5EB-456F-8E95-6491A7E3D0D2}"/>
                  </a:ext>
                </a:extLst>
              </p:cNvPr>
              <p:cNvSpPr/>
              <p:nvPr/>
            </p:nvSpPr>
            <p:spPr>
              <a:xfrm>
                <a:off x="1788287" y="570621"/>
                <a:ext cx="89506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Siglo</a:t>
                </a:r>
              </a:p>
            </p:txBody>
          </p:sp>
          <p:cxnSp>
            <p:nvCxnSpPr>
              <p:cNvPr id="51" name="Conector recto 50">
                <a:extLst>
                  <a:ext uri="{FF2B5EF4-FFF2-40B4-BE49-F238E27FC236}">
                    <a16:creationId xmlns:a16="http://schemas.microsoft.com/office/drawing/2014/main" id="{456CAD43-272A-43A8-828B-B741C18BB133}"/>
                  </a:ext>
                </a:extLst>
              </p:cNvPr>
              <p:cNvCxnSpPr>
                <a:cxnSpLocks/>
                <a:stCxn id="50" idx="4"/>
                <a:endCxn id="47" idx="0"/>
              </p:cNvCxnSpPr>
              <p:nvPr/>
            </p:nvCxnSpPr>
            <p:spPr>
              <a:xfrm>
                <a:off x="2235819" y="956020"/>
                <a:ext cx="1" cy="72138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52" name="Elipse 51">
                <a:extLst>
                  <a:ext uri="{FF2B5EF4-FFF2-40B4-BE49-F238E27FC236}">
                    <a16:creationId xmlns:a16="http://schemas.microsoft.com/office/drawing/2014/main" id="{F5B9454A-A451-4F01-B39D-B04EC024AA4C}"/>
                  </a:ext>
                </a:extLst>
              </p:cNvPr>
              <p:cNvSpPr/>
              <p:nvPr/>
            </p:nvSpPr>
            <p:spPr>
              <a:xfrm>
                <a:off x="2521415" y="1037476"/>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Técnica</a:t>
                </a:r>
              </a:p>
            </p:txBody>
          </p:sp>
          <p:cxnSp>
            <p:nvCxnSpPr>
              <p:cNvPr id="53" name="Conector recto 52">
                <a:extLst>
                  <a:ext uri="{FF2B5EF4-FFF2-40B4-BE49-F238E27FC236}">
                    <a16:creationId xmlns:a16="http://schemas.microsoft.com/office/drawing/2014/main" id="{C6F7D769-B8F4-4981-B8D3-7F49975F6A43}"/>
                  </a:ext>
                </a:extLst>
              </p:cNvPr>
              <p:cNvCxnSpPr>
                <a:cxnSpLocks/>
                <a:stCxn id="52" idx="4"/>
                <a:endCxn id="47" idx="0"/>
              </p:cNvCxnSpPr>
              <p:nvPr/>
            </p:nvCxnSpPr>
            <p:spPr>
              <a:xfrm flipH="1">
                <a:off x="2235820" y="1422875"/>
                <a:ext cx="899646" cy="25452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83996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4</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11484581" cy="1895901"/>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1">
              <a:buFont typeface="Wingdings" panose="05000000000000000000" pitchFamily="2" charset="2"/>
              <a:buChar char="ü"/>
            </a:pPr>
            <a:r>
              <a:rPr lang="es-ES" sz="2900" dirty="0">
                <a:solidFill>
                  <a:schemeClr val="tx1">
                    <a:lumMod val="60000"/>
                    <a:lumOff val="40000"/>
                  </a:schemeClr>
                </a:solidFill>
              </a:rPr>
              <a:t>Un pintor puede tener (o no) a otro como maestro y un pintor puede ser maestro como máximo de 4 pintores. Solamente almacenaremos pintores que tengan cuadros en nuestra base de datos.</a:t>
            </a:r>
          </a:p>
          <a:p>
            <a:endParaRPr lang="es-ES" dirty="0"/>
          </a:p>
        </p:txBody>
      </p:sp>
      <p:grpSp>
        <p:nvGrpSpPr>
          <p:cNvPr id="3" name="Grupo 2">
            <a:extLst>
              <a:ext uri="{FF2B5EF4-FFF2-40B4-BE49-F238E27FC236}">
                <a16:creationId xmlns:a16="http://schemas.microsoft.com/office/drawing/2014/main" id="{AA5BF644-2B90-42F9-9921-987365B8A47E}"/>
              </a:ext>
            </a:extLst>
          </p:cNvPr>
          <p:cNvGrpSpPr/>
          <p:nvPr/>
        </p:nvGrpSpPr>
        <p:grpSpPr>
          <a:xfrm>
            <a:off x="3937108" y="4071111"/>
            <a:ext cx="4317783" cy="1424574"/>
            <a:chOff x="6394077" y="5909029"/>
            <a:chExt cx="4317783" cy="1424574"/>
          </a:xfrm>
        </p:grpSpPr>
        <p:sp>
          <p:nvSpPr>
            <p:cNvPr id="10" name="CuadroTexto 9">
              <a:extLst>
                <a:ext uri="{FF2B5EF4-FFF2-40B4-BE49-F238E27FC236}">
                  <a16:creationId xmlns:a16="http://schemas.microsoft.com/office/drawing/2014/main" id="{3C9CB222-E3EC-4C41-9C7B-CED04934F372}"/>
                </a:ext>
              </a:extLst>
            </p:cNvPr>
            <p:cNvSpPr txBox="1"/>
            <p:nvPr/>
          </p:nvSpPr>
          <p:spPr>
            <a:xfrm>
              <a:off x="7975856" y="5909029"/>
              <a:ext cx="923651" cy="369332"/>
            </a:xfrm>
            <a:prstGeom prst="rect">
              <a:avLst/>
            </a:prstGeom>
            <a:noFill/>
            <a:ln w="25400" cmpd="sng">
              <a:solidFill>
                <a:schemeClr val="tx1"/>
              </a:solidFill>
            </a:ln>
            <a:effectLst/>
          </p:spPr>
          <p:txBody>
            <a:bodyPr wrap="none" rtlCol="0">
              <a:spAutoFit/>
            </a:bodyPr>
            <a:lstStyle/>
            <a:p>
              <a:pPr algn="ctr"/>
              <a:r>
                <a:rPr lang="es-ES" dirty="0">
                  <a:solidFill>
                    <a:schemeClr val="tx2"/>
                  </a:solidFill>
                </a:rPr>
                <a:t>Pintor</a:t>
              </a:r>
            </a:p>
          </p:txBody>
        </p:sp>
        <p:sp>
          <p:nvSpPr>
            <p:cNvPr id="31" name="Rombo 30">
              <a:extLst>
                <a:ext uri="{FF2B5EF4-FFF2-40B4-BE49-F238E27FC236}">
                  <a16:creationId xmlns:a16="http://schemas.microsoft.com/office/drawing/2014/main" id="{E390FB0E-920D-47F6-8367-D88656976F29}"/>
                </a:ext>
              </a:extLst>
            </p:cNvPr>
            <p:cNvSpPr/>
            <p:nvPr/>
          </p:nvSpPr>
          <p:spPr>
            <a:xfrm>
              <a:off x="7521650" y="6794568"/>
              <a:ext cx="1807644" cy="53903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enseña</a:t>
              </a:r>
            </a:p>
          </p:txBody>
        </p:sp>
        <p:sp>
          <p:nvSpPr>
            <p:cNvPr id="32" name="CuadroTexto 31">
              <a:extLst>
                <a:ext uri="{FF2B5EF4-FFF2-40B4-BE49-F238E27FC236}">
                  <a16:creationId xmlns:a16="http://schemas.microsoft.com/office/drawing/2014/main" id="{7C41A821-E4C5-4D6C-8265-A9BA7FD4A5A2}"/>
                </a:ext>
              </a:extLst>
            </p:cNvPr>
            <p:cNvSpPr txBox="1"/>
            <p:nvPr/>
          </p:nvSpPr>
          <p:spPr>
            <a:xfrm>
              <a:off x="9741946" y="6271812"/>
              <a:ext cx="776175" cy="369332"/>
            </a:xfrm>
            <a:prstGeom prst="rect">
              <a:avLst/>
            </a:prstGeom>
            <a:noFill/>
          </p:spPr>
          <p:txBody>
            <a:bodyPr wrap="none" rtlCol="0">
              <a:spAutoFit/>
            </a:bodyPr>
            <a:lstStyle/>
            <a:p>
              <a:r>
                <a:rPr lang="es-ES" dirty="0"/>
                <a:t>(</a:t>
              </a:r>
              <a:r>
                <a:rPr lang="es-ES" dirty="0">
                  <a:solidFill>
                    <a:schemeClr val="tx2"/>
                  </a:solidFill>
                </a:rPr>
                <a:t>0,4</a:t>
              </a:r>
              <a:r>
                <a:rPr lang="es-ES" dirty="0"/>
                <a:t>)</a:t>
              </a:r>
            </a:p>
          </p:txBody>
        </p:sp>
        <p:cxnSp>
          <p:nvCxnSpPr>
            <p:cNvPr id="33" name="Conector: angular 32">
              <a:extLst>
                <a:ext uri="{FF2B5EF4-FFF2-40B4-BE49-F238E27FC236}">
                  <a16:creationId xmlns:a16="http://schemas.microsoft.com/office/drawing/2014/main" id="{357CE5AA-CBD2-432A-87E3-0773FAD1C6E2}"/>
                </a:ext>
              </a:extLst>
            </p:cNvPr>
            <p:cNvCxnSpPr>
              <a:stCxn id="31" idx="1"/>
              <a:endCxn id="10" idx="1"/>
            </p:cNvCxnSpPr>
            <p:nvPr/>
          </p:nvCxnSpPr>
          <p:spPr>
            <a:xfrm rot="10800000" flipH="1">
              <a:off x="7521650" y="6093696"/>
              <a:ext cx="454206" cy="970391"/>
            </a:xfrm>
            <a:prstGeom prst="bentConnector3">
              <a:avLst>
                <a:gd name="adj1" fmla="val -50330"/>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4" name="Conector: angular 33">
              <a:extLst>
                <a:ext uri="{FF2B5EF4-FFF2-40B4-BE49-F238E27FC236}">
                  <a16:creationId xmlns:a16="http://schemas.microsoft.com/office/drawing/2014/main" id="{256E409A-D102-4AAA-954D-57C9F8E6C49E}"/>
                </a:ext>
              </a:extLst>
            </p:cNvPr>
            <p:cNvCxnSpPr>
              <a:stCxn id="31" idx="3"/>
              <a:endCxn id="10" idx="3"/>
            </p:cNvCxnSpPr>
            <p:nvPr/>
          </p:nvCxnSpPr>
          <p:spPr>
            <a:xfrm flipH="1" flipV="1">
              <a:off x="8899507" y="6093695"/>
              <a:ext cx="429787" cy="970391"/>
            </a:xfrm>
            <a:prstGeom prst="bentConnector3">
              <a:avLst>
                <a:gd name="adj1" fmla="val -53189"/>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5" name="CuadroTexto 34">
              <a:extLst>
                <a:ext uri="{FF2B5EF4-FFF2-40B4-BE49-F238E27FC236}">
                  <a16:creationId xmlns:a16="http://schemas.microsoft.com/office/drawing/2014/main" id="{1D3C0F26-BBB1-4C30-9D8D-37345CA28D41}"/>
                </a:ext>
              </a:extLst>
            </p:cNvPr>
            <p:cNvSpPr txBox="1"/>
            <p:nvPr/>
          </p:nvSpPr>
          <p:spPr>
            <a:xfrm>
              <a:off x="6394077" y="6436142"/>
              <a:ext cx="886781" cy="369332"/>
            </a:xfrm>
            <a:prstGeom prst="rect">
              <a:avLst/>
            </a:prstGeom>
            <a:noFill/>
          </p:spPr>
          <p:txBody>
            <a:bodyPr wrap="none" rtlCol="0">
              <a:spAutoFit/>
            </a:bodyPr>
            <a:lstStyle/>
            <a:p>
              <a:r>
                <a:rPr lang="en-US" dirty="0">
                  <a:solidFill>
                    <a:schemeClr val="tx2"/>
                  </a:solidFill>
                </a:rPr>
                <a:t>pupilo</a:t>
              </a:r>
            </a:p>
          </p:txBody>
        </p:sp>
        <p:sp>
          <p:nvSpPr>
            <p:cNvPr id="36" name="CuadroTexto 35">
              <a:extLst>
                <a:ext uri="{FF2B5EF4-FFF2-40B4-BE49-F238E27FC236}">
                  <a16:creationId xmlns:a16="http://schemas.microsoft.com/office/drawing/2014/main" id="{1DC59001-93AB-49CE-B07E-87FD54FB5085}"/>
                </a:ext>
              </a:extLst>
            </p:cNvPr>
            <p:cNvSpPr txBox="1"/>
            <p:nvPr/>
          </p:nvSpPr>
          <p:spPr>
            <a:xfrm>
              <a:off x="9579819" y="6551343"/>
              <a:ext cx="1132041" cy="369332"/>
            </a:xfrm>
            <a:prstGeom prst="rect">
              <a:avLst/>
            </a:prstGeom>
            <a:noFill/>
          </p:spPr>
          <p:txBody>
            <a:bodyPr wrap="none" rtlCol="0">
              <a:spAutoFit/>
            </a:bodyPr>
            <a:lstStyle/>
            <a:p>
              <a:r>
                <a:rPr lang="en-US" dirty="0">
                  <a:solidFill>
                    <a:schemeClr val="tx2"/>
                  </a:solidFill>
                </a:rPr>
                <a:t>maestro</a:t>
              </a:r>
            </a:p>
          </p:txBody>
        </p:sp>
      </p:grpSp>
      <p:sp>
        <p:nvSpPr>
          <p:cNvPr id="13" name="CuadroTexto 12">
            <a:extLst>
              <a:ext uri="{FF2B5EF4-FFF2-40B4-BE49-F238E27FC236}">
                <a16:creationId xmlns:a16="http://schemas.microsoft.com/office/drawing/2014/main" id="{F112CF14-FFCF-4C06-A98C-CD55F71594C2}"/>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3688284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7" name="CuadroTexto 6">
            <a:extLst>
              <a:ext uri="{FF2B5EF4-FFF2-40B4-BE49-F238E27FC236}">
                <a16:creationId xmlns:a16="http://schemas.microsoft.com/office/drawing/2014/main" id="{C7C18148-78D1-4043-9575-7E048508E841}"/>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5</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5418111" cy="5608856"/>
          </a:xfrm>
          <a:prstGeom prst="rect">
            <a:avLst/>
          </a:prstGeom>
        </p:spPr>
        <p:txBody>
          <a:bodyPr vert="horz" lIns="91440" tIns="45720" rIns="91440" bIns="45720" rtlCol="0">
            <a:normAutofit fontScale="77500" lnSpcReduction="20000"/>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1">
              <a:buFont typeface="Wingdings" panose="05000000000000000000" pitchFamily="2" charset="2"/>
              <a:buChar char="ü"/>
            </a:pPr>
            <a:r>
              <a:rPr lang="es-ES" sz="2900" dirty="0">
                <a:solidFill>
                  <a:schemeClr val="tx1">
                    <a:lumMod val="60000"/>
                    <a:lumOff val="40000"/>
                  </a:schemeClr>
                </a:solidFill>
              </a:rPr>
              <a:t>De cada exposición se desea almacenar el nombre (único) y las fechas de inicio y fin, así como el museo en el que se realizan. Todas las exposiciones se celebran en algún museo de los registrados en la base de datos y no son itinerantes, es decir, solo se celebran en un museo.</a:t>
            </a:r>
          </a:p>
          <a:p>
            <a:pPr lvl="1">
              <a:buFont typeface="Wingdings" panose="05000000000000000000" pitchFamily="2" charset="2"/>
              <a:buChar char="ü"/>
            </a:pPr>
            <a:r>
              <a:rPr lang="es-ES" sz="2900" dirty="0">
                <a:solidFill>
                  <a:schemeClr val="tx1">
                    <a:lumMod val="60000"/>
                    <a:lumOff val="40000"/>
                  </a:schemeClr>
                </a:solidFill>
              </a:rPr>
              <a:t>De cada museo se registrará el nombre (único para cada museo) y la ciudad en la que se encuentra. En la base de datos pueden aparecer museos que no tengan aún ninguna exposición temporal.</a:t>
            </a:r>
          </a:p>
          <a:p>
            <a:pPr lvl="1">
              <a:buFont typeface="Wingdings" panose="05000000000000000000" pitchFamily="2" charset="2"/>
              <a:buChar char="ü"/>
            </a:pPr>
            <a:endParaRPr lang="es-ES" sz="2900" dirty="0">
              <a:solidFill>
                <a:schemeClr val="tx1">
                  <a:lumMod val="60000"/>
                  <a:lumOff val="40000"/>
                </a:schemeClr>
              </a:solidFill>
            </a:endParaRPr>
          </a:p>
          <a:p>
            <a:endParaRPr lang="es-ES" dirty="0"/>
          </a:p>
        </p:txBody>
      </p:sp>
      <p:grpSp>
        <p:nvGrpSpPr>
          <p:cNvPr id="3" name="Grupo 2">
            <a:extLst>
              <a:ext uri="{FF2B5EF4-FFF2-40B4-BE49-F238E27FC236}">
                <a16:creationId xmlns:a16="http://schemas.microsoft.com/office/drawing/2014/main" id="{2A870E71-B40B-4D91-A302-ACACEF724E79}"/>
              </a:ext>
            </a:extLst>
          </p:cNvPr>
          <p:cNvGrpSpPr/>
          <p:nvPr/>
        </p:nvGrpSpPr>
        <p:grpSpPr>
          <a:xfrm>
            <a:off x="7528217" y="1083828"/>
            <a:ext cx="3155324" cy="4690344"/>
            <a:chOff x="4374470" y="1089895"/>
            <a:chExt cx="3155324" cy="4690344"/>
          </a:xfrm>
        </p:grpSpPr>
        <p:grpSp>
          <p:nvGrpSpPr>
            <p:cNvPr id="66" name="Grupo 65">
              <a:extLst>
                <a:ext uri="{FF2B5EF4-FFF2-40B4-BE49-F238E27FC236}">
                  <a16:creationId xmlns:a16="http://schemas.microsoft.com/office/drawing/2014/main" id="{317F8685-0C8E-4C6B-9A34-2086447CBE8D}"/>
                </a:ext>
              </a:extLst>
            </p:cNvPr>
            <p:cNvGrpSpPr/>
            <p:nvPr/>
          </p:nvGrpSpPr>
          <p:grpSpPr>
            <a:xfrm>
              <a:off x="4374470" y="1089895"/>
              <a:ext cx="3091710" cy="1494226"/>
              <a:chOff x="740829" y="552506"/>
              <a:chExt cx="3091710" cy="1494226"/>
            </a:xfrm>
          </p:grpSpPr>
          <p:sp>
            <p:nvSpPr>
              <p:cNvPr id="82" name="CuadroTexto 81">
                <a:extLst>
                  <a:ext uri="{FF2B5EF4-FFF2-40B4-BE49-F238E27FC236}">
                    <a16:creationId xmlns:a16="http://schemas.microsoft.com/office/drawing/2014/main" id="{2227050F-B89A-42C7-81BE-69A00CEDE56A}"/>
                  </a:ext>
                </a:extLst>
              </p:cNvPr>
              <p:cNvSpPr txBox="1"/>
              <p:nvPr/>
            </p:nvSpPr>
            <p:spPr>
              <a:xfrm>
                <a:off x="1546368" y="1677400"/>
                <a:ext cx="1378904" cy="369332"/>
              </a:xfrm>
              <a:prstGeom prst="rect">
                <a:avLst/>
              </a:prstGeom>
              <a:noFill/>
              <a:ln w="25400" cmpd="sng">
                <a:solidFill>
                  <a:schemeClr val="tx1"/>
                </a:solidFill>
              </a:ln>
            </p:spPr>
            <p:txBody>
              <a:bodyPr wrap="none" rtlCol="0">
                <a:spAutoFit/>
              </a:bodyPr>
              <a:lstStyle/>
              <a:p>
                <a:pPr algn="ctr"/>
                <a:r>
                  <a:rPr lang="es-ES" dirty="0">
                    <a:solidFill>
                      <a:schemeClr val="tx2"/>
                    </a:solidFill>
                  </a:rPr>
                  <a:t>Exposición</a:t>
                </a:r>
              </a:p>
            </p:txBody>
          </p:sp>
          <p:cxnSp>
            <p:nvCxnSpPr>
              <p:cNvPr id="83" name="Conector recto 82">
                <a:extLst>
                  <a:ext uri="{FF2B5EF4-FFF2-40B4-BE49-F238E27FC236}">
                    <a16:creationId xmlns:a16="http://schemas.microsoft.com/office/drawing/2014/main" id="{849EAD9D-3BF9-4BF1-83F6-6920BE23C458}"/>
                  </a:ext>
                </a:extLst>
              </p:cNvPr>
              <p:cNvCxnSpPr>
                <a:cxnSpLocks/>
                <a:stCxn id="84" idx="4"/>
                <a:endCxn id="82" idx="0"/>
              </p:cNvCxnSpPr>
              <p:nvPr/>
            </p:nvCxnSpPr>
            <p:spPr>
              <a:xfrm>
                <a:off x="1413332" y="1376031"/>
                <a:ext cx="822488" cy="30136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84" name="Elipse 83">
                <a:extLst>
                  <a:ext uri="{FF2B5EF4-FFF2-40B4-BE49-F238E27FC236}">
                    <a16:creationId xmlns:a16="http://schemas.microsoft.com/office/drawing/2014/main" id="{46C30D45-F4A9-4281-A7F0-71125CD3F072}"/>
                  </a:ext>
                </a:extLst>
              </p:cNvPr>
              <p:cNvSpPr/>
              <p:nvPr/>
            </p:nvSpPr>
            <p:spPr>
              <a:xfrm>
                <a:off x="740829" y="990631"/>
                <a:ext cx="1345005" cy="3854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sp>
            <p:nvSpPr>
              <p:cNvPr id="85" name="Elipse 84">
                <a:extLst>
                  <a:ext uri="{FF2B5EF4-FFF2-40B4-BE49-F238E27FC236}">
                    <a16:creationId xmlns:a16="http://schemas.microsoft.com/office/drawing/2014/main" id="{9AADFBF8-0ECA-44BE-AD95-7E8429375236}"/>
                  </a:ext>
                </a:extLst>
              </p:cNvPr>
              <p:cNvSpPr/>
              <p:nvPr/>
            </p:nvSpPr>
            <p:spPr>
              <a:xfrm>
                <a:off x="1483550" y="552506"/>
                <a:ext cx="1524235"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FechaInic</a:t>
                </a:r>
              </a:p>
            </p:txBody>
          </p:sp>
          <p:cxnSp>
            <p:nvCxnSpPr>
              <p:cNvPr id="86" name="Conector recto 85">
                <a:extLst>
                  <a:ext uri="{FF2B5EF4-FFF2-40B4-BE49-F238E27FC236}">
                    <a16:creationId xmlns:a16="http://schemas.microsoft.com/office/drawing/2014/main" id="{FD777DCB-DAA8-47B9-B155-86E686EAEEA7}"/>
                  </a:ext>
                </a:extLst>
              </p:cNvPr>
              <p:cNvCxnSpPr>
                <a:cxnSpLocks/>
                <a:stCxn id="85" idx="4"/>
                <a:endCxn id="82" idx="0"/>
              </p:cNvCxnSpPr>
              <p:nvPr/>
            </p:nvCxnSpPr>
            <p:spPr>
              <a:xfrm flipH="1">
                <a:off x="2235820" y="937905"/>
                <a:ext cx="9848" cy="73949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87" name="Elipse 86">
                <a:extLst>
                  <a:ext uri="{FF2B5EF4-FFF2-40B4-BE49-F238E27FC236}">
                    <a16:creationId xmlns:a16="http://schemas.microsoft.com/office/drawing/2014/main" id="{B9E11B23-B403-462B-AACE-66647704E06A}"/>
                  </a:ext>
                </a:extLst>
              </p:cNvPr>
              <p:cNvSpPr/>
              <p:nvPr/>
            </p:nvSpPr>
            <p:spPr>
              <a:xfrm>
                <a:off x="2368028" y="990631"/>
                <a:ext cx="146451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FechaFin</a:t>
                </a:r>
              </a:p>
            </p:txBody>
          </p:sp>
          <p:cxnSp>
            <p:nvCxnSpPr>
              <p:cNvPr id="88" name="Conector recto 87">
                <a:extLst>
                  <a:ext uri="{FF2B5EF4-FFF2-40B4-BE49-F238E27FC236}">
                    <a16:creationId xmlns:a16="http://schemas.microsoft.com/office/drawing/2014/main" id="{CA980B04-E72D-41BE-86F8-EACFFADC8632}"/>
                  </a:ext>
                </a:extLst>
              </p:cNvPr>
              <p:cNvCxnSpPr>
                <a:cxnSpLocks/>
                <a:stCxn id="87" idx="4"/>
                <a:endCxn id="82" idx="0"/>
              </p:cNvCxnSpPr>
              <p:nvPr/>
            </p:nvCxnSpPr>
            <p:spPr>
              <a:xfrm flipH="1">
                <a:off x="2235820" y="1376030"/>
                <a:ext cx="864464" cy="30137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sp>
          <p:nvSpPr>
            <p:cNvPr id="68" name="Rombo 67">
              <a:extLst>
                <a:ext uri="{FF2B5EF4-FFF2-40B4-BE49-F238E27FC236}">
                  <a16:creationId xmlns:a16="http://schemas.microsoft.com/office/drawing/2014/main" id="{B41D9D8E-1378-4EC1-AD59-9854F1C2CDA3}"/>
                </a:ext>
              </a:extLst>
            </p:cNvPr>
            <p:cNvSpPr/>
            <p:nvPr/>
          </p:nvSpPr>
          <p:spPr>
            <a:xfrm>
              <a:off x="4754798" y="3067871"/>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celebra</a:t>
              </a:r>
            </a:p>
          </p:txBody>
        </p:sp>
        <p:cxnSp>
          <p:nvCxnSpPr>
            <p:cNvPr id="69" name="Conector recto 68">
              <a:extLst>
                <a:ext uri="{FF2B5EF4-FFF2-40B4-BE49-F238E27FC236}">
                  <a16:creationId xmlns:a16="http://schemas.microsoft.com/office/drawing/2014/main" id="{748747BE-BB07-410D-AEB9-9261E3691919}"/>
                </a:ext>
              </a:extLst>
            </p:cNvPr>
            <p:cNvCxnSpPr>
              <a:cxnSpLocks/>
              <a:stCxn id="82" idx="2"/>
              <a:endCxn id="68" idx="0"/>
            </p:cNvCxnSpPr>
            <p:nvPr/>
          </p:nvCxnSpPr>
          <p:spPr>
            <a:xfrm flipH="1">
              <a:off x="5869460" y="2584121"/>
              <a:ext cx="1" cy="483750"/>
            </a:xfrm>
            <a:prstGeom prst="line">
              <a:avLst/>
            </a:prstGeom>
            <a:ln w="63500" cmpd="dbl">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70" name="CuadroTexto 69">
              <a:extLst>
                <a:ext uri="{FF2B5EF4-FFF2-40B4-BE49-F238E27FC236}">
                  <a16:creationId xmlns:a16="http://schemas.microsoft.com/office/drawing/2014/main" id="{02FB9530-08EC-43E6-AD4A-2926C1DA328F}"/>
                </a:ext>
              </a:extLst>
            </p:cNvPr>
            <p:cNvSpPr txBox="1"/>
            <p:nvPr/>
          </p:nvSpPr>
          <p:spPr>
            <a:xfrm>
              <a:off x="5433512" y="4521725"/>
              <a:ext cx="891591" cy="369332"/>
            </a:xfrm>
            <a:prstGeom prst="rect">
              <a:avLst/>
            </a:prstGeom>
            <a:noFill/>
            <a:ln w="25400" cmpd="sng">
              <a:solidFill>
                <a:schemeClr val="tx1"/>
              </a:solidFill>
            </a:ln>
            <a:effectLst/>
          </p:spPr>
          <p:txBody>
            <a:bodyPr wrap="none" rtlCol="0">
              <a:spAutoFit/>
            </a:bodyPr>
            <a:lstStyle/>
            <a:p>
              <a:pPr algn="ctr"/>
              <a:r>
                <a:rPr lang="es-ES" dirty="0">
                  <a:solidFill>
                    <a:schemeClr val="tx2"/>
                  </a:solidFill>
                </a:rPr>
                <a:t>Museo</a:t>
              </a:r>
            </a:p>
          </p:txBody>
        </p:sp>
        <p:cxnSp>
          <p:nvCxnSpPr>
            <p:cNvPr id="71" name="Conector recto 70">
              <a:extLst>
                <a:ext uri="{FF2B5EF4-FFF2-40B4-BE49-F238E27FC236}">
                  <a16:creationId xmlns:a16="http://schemas.microsoft.com/office/drawing/2014/main" id="{33FA2559-C098-4D11-8F5D-FB25632AAF25}"/>
                </a:ext>
              </a:extLst>
            </p:cNvPr>
            <p:cNvCxnSpPr>
              <a:cxnSpLocks/>
              <a:stCxn id="68" idx="2"/>
              <a:endCxn id="70" idx="0"/>
            </p:cNvCxnSpPr>
            <p:nvPr/>
          </p:nvCxnSpPr>
          <p:spPr>
            <a:xfrm>
              <a:off x="5869460" y="3778986"/>
              <a:ext cx="9848" cy="742739"/>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72" name="Elipse 71">
              <a:extLst>
                <a:ext uri="{FF2B5EF4-FFF2-40B4-BE49-F238E27FC236}">
                  <a16:creationId xmlns:a16="http://schemas.microsoft.com/office/drawing/2014/main" id="{51AD7F62-EF22-47BC-BED7-899B5743014C}"/>
                </a:ext>
              </a:extLst>
            </p:cNvPr>
            <p:cNvSpPr/>
            <p:nvPr/>
          </p:nvSpPr>
          <p:spPr>
            <a:xfrm>
              <a:off x="4468210" y="5394840"/>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sp>
          <p:nvSpPr>
            <p:cNvPr id="73" name="Elipse 72">
              <a:extLst>
                <a:ext uri="{FF2B5EF4-FFF2-40B4-BE49-F238E27FC236}">
                  <a16:creationId xmlns:a16="http://schemas.microsoft.com/office/drawing/2014/main" id="{04A69ADF-44D1-43C7-AD3A-5E30BB9694CB}"/>
                </a:ext>
              </a:extLst>
            </p:cNvPr>
            <p:cNvSpPr/>
            <p:nvPr/>
          </p:nvSpPr>
          <p:spPr>
            <a:xfrm>
              <a:off x="6301693" y="5394840"/>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Ciudad</a:t>
              </a:r>
            </a:p>
          </p:txBody>
        </p:sp>
        <p:cxnSp>
          <p:nvCxnSpPr>
            <p:cNvPr id="74" name="Conector recto 73">
              <a:extLst>
                <a:ext uri="{FF2B5EF4-FFF2-40B4-BE49-F238E27FC236}">
                  <a16:creationId xmlns:a16="http://schemas.microsoft.com/office/drawing/2014/main" id="{BC245EF3-B45C-450D-8FA9-223EAFAC3832}"/>
                </a:ext>
              </a:extLst>
            </p:cNvPr>
            <p:cNvCxnSpPr>
              <a:cxnSpLocks/>
              <a:stCxn id="70" idx="2"/>
              <a:endCxn id="73" idx="0"/>
            </p:cNvCxnSpPr>
            <p:nvPr/>
          </p:nvCxnSpPr>
          <p:spPr>
            <a:xfrm>
              <a:off x="5879308" y="4891057"/>
              <a:ext cx="1036436"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id="{8A172ED7-E282-44D1-81F1-0ED46990BE8E}"/>
                </a:ext>
              </a:extLst>
            </p:cNvPr>
            <p:cNvCxnSpPr>
              <a:cxnSpLocks/>
              <a:stCxn id="70" idx="2"/>
              <a:endCxn id="72" idx="0"/>
            </p:cNvCxnSpPr>
            <p:nvPr/>
          </p:nvCxnSpPr>
          <p:spPr>
            <a:xfrm flipH="1">
              <a:off x="5145141" y="4891057"/>
              <a:ext cx="734167"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423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F2F4D7-5D66-4ECD-B19E-0E4689D1834C}"/>
              </a:ext>
            </a:extLst>
          </p:cNvPr>
          <p:cNvSpPr>
            <a:spLocks noGrp="1"/>
          </p:cNvSpPr>
          <p:nvPr>
            <p:ph type="title"/>
          </p:nvPr>
        </p:nvSpPr>
        <p:spPr>
          <a:xfrm>
            <a:off x="1065211" y="304800"/>
            <a:ext cx="10503489" cy="674245"/>
          </a:xfrm>
        </p:spPr>
        <p:txBody>
          <a:bodyPr/>
          <a:lstStyle/>
          <a:p>
            <a:r>
              <a:rPr lang="es-ES" dirty="0"/>
              <a:t>Exposiciones Enero 2017</a:t>
            </a:r>
          </a:p>
        </p:txBody>
      </p:sp>
      <p:sp>
        <p:nvSpPr>
          <p:cNvPr id="8" name="Marcador de número de diapositiva 7">
            <a:extLst>
              <a:ext uri="{FF2B5EF4-FFF2-40B4-BE49-F238E27FC236}">
                <a16:creationId xmlns:a16="http://schemas.microsoft.com/office/drawing/2014/main" id="{A155B03F-89DD-473A-A9E6-B75FEC458202}"/>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6</a:t>
            </a:fld>
            <a:endParaRPr lang="es-ES" dirty="0"/>
          </a:p>
        </p:txBody>
      </p:sp>
      <p:sp>
        <p:nvSpPr>
          <p:cNvPr id="9" name="Marcador de contenido 2">
            <a:extLst>
              <a:ext uri="{FF2B5EF4-FFF2-40B4-BE49-F238E27FC236}">
                <a16:creationId xmlns:a16="http://schemas.microsoft.com/office/drawing/2014/main" id="{579E52FD-CE99-4587-92D5-5B0B31DA8054}"/>
              </a:ext>
            </a:extLst>
          </p:cNvPr>
          <p:cNvSpPr txBox="1">
            <a:spLocks/>
          </p:cNvSpPr>
          <p:nvPr/>
        </p:nvSpPr>
        <p:spPr>
          <a:xfrm>
            <a:off x="628649" y="1089895"/>
            <a:ext cx="11484581" cy="2339105"/>
          </a:xfrm>
          <a:prstGeom prst="rect">
            <a:avLst/>
          </a:prstGeom>
        </p:spPr>
        <p:txBody>
          <a:bodyPr vert="horz" lIns="91440" tIns="45720" rIns="91440" bIns="45720" rtlCol="0">
            <a:normAutofit/>
          </a:bodyPr>
          <a:lstStyle>
            <a:lvl1pPr marL="347472" indent="-347472" algn="l" defTabSz="914400" rtl="0" eaLnBrk="1" latinLnBrk="0" hangingPunct="1">
              <a:lnSpc>
                <a:spcPct val="100000"/>
              </a:lnSpc>
              <a:spcBef>
                <a:spcPts val="1800"/>
              </a:spcBef>
              <a:buFont typeface="Arial" panose="020B0604020202020204" pitchFamily="34" charset="0"/>
              <a:buChar char="•"/>
              <a:defRPr sz="2400" kern="1200">
                <a:solidFill>
                  <a:schemeClr val="tx1"/>
                </a:solidFill>
                <a:latin typeface="+mn-lt"/>
                <a:ea typeface="+mn-ea"/>
                <a:cs typeface="+mn-cs"/>
              </a:defRPr>
            </a:lvl1pPr>
            <a:lvl2pPr marL="740664" indent="-283464"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8pPr>
            <a:lvl9pPr marL="3886200" indent="-228600" algn="l" defTabSz="914400" rtl="0" eaLnBrk="1" latinLnBrk="0" hangingPunct="1">
              <a:lnSpc>
                <a:spcPct val="90000"/>
              </a:lnSpc>
              <a:spcBef>
                <a:spcPts val="600"/>
              </a:spcBef>
              <a:buFont typeface="Arial" panose="020B0604020202020204" pitchFamily="34" charset="0"/>
              <a:buChar char="•"/>
              <a:defRPr sz="1600" kern="1200" baseline="0">
                <a:solidFill>
                  <a:schemeClr val="tx1"/>
                </a:solidFill>
                <a:latin typeface="+mn-lt"/>
                <a:ea typeface="+mn-ea"/>
                <a:cs typeface="+mn-cs"/>
              </a:defRPr>
            </a:lvl9pPr>
          </a:lstStyle>
          <a:p>
            <a:pPr lvl="1">
              <a:buFont typeface="Wingdings" panose="05000000000000000000" pitchFamily="2" charset="2"/>
              <a:buChar char="ü"/>
            </a:pPr>
            <a:r>
              <a:rPr lang="es-ES" sz="2400" dirty="0">
                <a:solidFill>
                  <a:schemeClr val="tx1">
                    <a:lumMod val="60000"/>
                    <a:lumOff val="40000"/>
                  </a:schemeClr>
                </a:solidFill>
              </a:rPr>
              <a:t>Cada exposición temporal tiene asignados los cuadros que en ella se exhiben (al menos uno). Todos los cuadros que aparecen en la base de datos están asignados, al menos, a una de las exposiciones almacenadas. Cada vez que un cuadro se asigna a una exposición temporal es necesario suscribir una póliza de seguro cuyo número necesitamos almacenar.</a:t>
            </a:r>
          </a:p>
          <a:p>
            <a:endParaRPr lang="es-ES" dirty="0"/>
          </a:p>
        </p:txBody>
      </p:sp>
      <p:grpSp>
        <p:nvGrpSpPr>
          <p:cNvPr id="4" name="Grupo 3">
            <a:extLst>
              <a:ext uri="{FF2B5EF4-FFF2-40B4-BE49-F238E27FC236}">
                <a16:creationId xmlns:a16="http://schemas.microsoft.com/office/drawing/2014/main" id="{C1422EFF-951C-4D4A-86AB-6B81DF489849}"/>
              </a:ext>
            </a:extLst>
          </p:cNvPr>
          <p:cNvGrpSpPr/>
          <p:nvPr/>
        </p:nvGrpSpPr>
        <p:grpSpPr>
          <a:xfrm>
            <a:off x="2800703" y="4228816"/>
            <a:ext cx="6406876" cy="1362405"/>
            <a:chOff x="2875348" y="4452751"/>
            <a:chExt cx="6406876" cy="1362405"/>
          </a:xfrm>
        </p:grpSpPr>
        <p:sp>
          <p:nvSpPr>
            <p:cNvPr id="47" name="CuadroTexto 46">
              <a:extLst>
                <a:ext uri="{FF2B5EF4-FFF2-40B4-BE49-F238E27FC236}">
                  <a16:creationId xmlns:a16="http://schemas.microsoft.com/office/drawing/2014/main" id="{A86928EB-831E-4EFB-B9E0-4FF2A40D1A5F}"/>
                </a:ext>
              </a:extLst>
            </p:cNvPr>
            <p:cNvSpPr txBox="1"/>
            <p:nvPr/>
          </p:nvSpPr>
          <p:spPr>
            <a:xfrm>
              <a:off x="8259187" y="5251876"/>
              <a:ext cx="1023037" cy="369332"/>
            </a:xfrm>
            <a:prstGeom prst="rect">
              <a:avLst/>
            </a:prstGeom>
            <a:noFill/>
            <a:ln w="76200" cmpd="dbl">
              <a:solidFill>
                <a:schemeClr val="tx1"/>
              </a:solidFill>
            </a:ln>
          </p:spPr>
          <p:txBody>
            <a:bodyPr wrap="none" rtlCol="0">
              <a:spAutoFit/>
            </a:bodyPr>
            <a:lstStyle/>
            <a:p>
              <a:pPr algn="ctr"/>
              <a:r>
                <a:rPr lang="es-ES" dirty="0">
                  <a:solidFill>
                    <a:schemeClr val="tx2"/>
                  </a:solidFill>
                </a:rPr>
                <a:t>Cuadro</a:t>
              </a:r>
            </a:p>
          </p:txBody>
        </p:sp>
        <p:cxnSp>
          <p:nvCxnSpPr>
            <p:cNvPr id="19" name="Conector recto 18">
              <a:extLst>
                <a:ext uri="{FF2B5EF4-FFF2-40B4-BE49-F238E27FC236}">
                  <a16:creationId xmlns:a16="http://schemas.microsoft.com/office/drawing/2014/main" id="{9585CB3A-FA88-4BE5-A98F-1815CA876B81}"/>
                </a:ext>
              </a:extLst>
            </p:cNvPr>
            <p:cNvCxnSpPr>
              <a:cxnSpLocks/>
              <a:stCxn id="47" idx="1"/>
              <a:endCxn id="44" idx="3"/>
            </p:cNvCxnSpPr>
            <p:nvPr/>
          </p:nvCxnSpPr>
          <p:spPr>
            <a:xfrm flipH="1">
              <a:off x="7069636" y="5436542"/>
              <a:ext cx="1189551" cy="23057"/>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upo 19">
              <a:extLst>
                <a:ext uri="{FF2B5EF4-FFF2-40B4-BE49-F238E27FC236}">
                  <a16:creationId xmlns:a16="http://schemas.microsoft.com/office/drawing/2014/main" id="{2F240963-A13F-4BB6-A23E-2AA7B46E815F}"/>
                </a:ext>
              </a:extLst>
            </p:cNvPr>
            <p:cNvGrpSpPr/>
            <p:nvPr/>
          </p:nvGrpSpPr>
          <p:grpSpPr>
            <a:xfrm>
              <a:off x="4840313" y="4452751"/>
              <a:ext cx="2229323" cy="1362405"/>
              <a:chOff x="2815969" y="1621939"/>
              <a:chExt cx="2229323" cy="1362405"/>
            </a:xfrm>
          </p:grpSpPr>
          <p:sp>
            <p:nvSpPr>
              <p:cNvPr id="44" name="Rombo 43">
                <a:extLst>
                  <a:ext uri="{FF2B5EF4-FFF2-40B4-BE49-F238E27FC236}">
                    <a16:creationId xmlns:a16="http://schemas.microsoft.com/office/drawing/2014/main" id="{BE7A2773-4A2D-4ED0-A57E-CB617D3A634B}"/>
                  </a:ext>
                </a:extLst>
              </p:cNvPr>
              <p:cNvSpPr/>
              <p:nvPr/>
            </p:nvSpPr>
            <p:spPr>
              <a:xfrm>
                <a:off x="2815969" y="2273229"/>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asignado</a:t>
                </a:r>
              </a:p>
            </p:txBody>
          </p:sp>
          <p:sp>
            <p:nvSpPr>
              <p:cNvPr id="45" name="Elipse 44">
                <a:extLst>
                  <a:ext uri="{FF2B5EF4-FFF2-40B4-BE49-F238E27FC236}">
                    <a16:creationId xmlns:a16="http://schemas.microsoft.com/office/drawing/2014/main" id="{64AE9C8C-E486-4B30-BDC2-D96FDEE20FC8}"/>
                  </a:ext>
                </a:extLst>
              </p:cNvPr>
              <p:cNvSpPr/>
              <p:nvPr/>
            </p:nvSpPr>
            <p:spPr>
              <a:xfrm>
                <a:off x="3396321" y="1621939"/>
                <a:ext cx="1068619" cy="4004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Póliza</a:t>
                </a:r>
              </a:p>
            </p:txBody>
          </p:sp>
          <p:cxnSp>
            <p:nvCxnSpPr>
              <p:cNvPr id="46" name="Conector recto 45">
                <a:extLst>
                  <a:ext uri="{FF2B5EF4-FFF2-40B4-BE49-F238E27FC236}">
                    <a16:creationId xmlns:a16="http://schemas.microsoft.com/office/drawing/2014/main" id="{3A5FFE3F-6504-49C6-B233-6601F02F2F57}"/>
                  </a:ext>
                </a:extLst>
              </p:cNvPr>
              <p:cNvCxnSpPr>
                <a:cxnSpLocks/>
                <a:stCxn id="45" idx="4"/>
                <a:endCxn id="44" idx="0"/>
              </p:cNvCxnSpPr>
              <p:nvPr/>
            </p:nvCxnSpPr>
            <p:spPr>
              <a:xfrm>
                <a:off x="3930631" y="2022389"/>
                <a:ext cx="0" cy="25084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sp>
          <p:nvSpPr>
            <p:cNvPr id="37" name="CuadroTexto 36">
              <a:extLst>
                <a:ext uri="{FF2B5EF4-FFF2-40B4-BE49-F238E27FC236}">
                  <a16:creationId xmlns:a16="http://schemas.microsoft.com/office/drawing/2014/main" id="{68EB2DBC-BAFA-4C9D-B7E2-89D5AD74131E}"/>
                </a:ext>
              </a:extLst>
            </p:cNvPr>
            <p:cNvSpPr txBox="1"/>
            <p:nvPr/>
          </p:nvSpPr>
          <p:spPr>
            <a:xfrm>
              <a:off x="2875348" y="5269991"/>
              <a:ext cx="1378904" cy="369332"/>
            </a:xfrm>
            <a:prstGeom prst="rect">
              <a:avLst/>
            </a:prstGeom>
            <a:noFill/>
            <a:ln w="25400" cmpd="sng">
              <a:solidFill>
                <a:schemeClr val="tx1"/>
              </a:solidFill>
            </a:ln>
          </p:spPr>
          <p:txBody>
            <a:bodyPr wrap="none" rtlCol="0">
              <a:spAutoFit/>
            </a:bodyPr>
            <a:lstStyle/>
            <a:p>
              <a:pPr algn="ctr"/>
              <a:r>
                <a:rPr lang="es-ES" dirty="0">
                  <a:solidFill>
                    <a:schemeClr val="tx2"/>
                  </a:solidFill>
                </a:rPr>
                <a:t>Exposición</a:t>
              </a:r>
            </a:p>
          </p:txBody>
        </p:sp>
        <p:cxnSp>
          <p:nvCxnSpPr>
            <p:cNvPr id="22" name="Conector recto 21">
              <a:extLst>
                <a:ext uri="{FF2B5EF4-FFF2-40B4-BE49-F238E27FC236}">
                  <a16:creationId xmlns:a16="http://schemas.microsoft.com/office/drawing/2014/main" id="{830CABDD-EC6E-42CD-9558-1C8460FCEDFE}"/>
                </a:ext>
              </a:extLst>
            </p:cNvPr>
            <p:cNvCxnSpPr>
              <a:cxnSpLocks/>
              <a:stCxn id="44" idx="1"/>
              <a:endCxn id="37" idx="3"/>
            </p:cNvCxnSpPr>
            <p:nvPr/>
          </p:nvCxnSpPr>
          <p:spPr>
            <a:xfrm flipH="1" flipV="1">
              <a:off x="4254252" y="5454657"/>
              <a:ext cx="586061" cy="4942"/>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CuadroTexto 13">
            <a:extLst>
              <a:ext uri="{FF2B5EF4-FFF2-40B4-BE49-F238E27FC236}">
                <a16:creationId xmlns:a16="http://schemas.microsoft.com/office/drawing/2014/main" id="{D1C52FB0-1E70-4424-90F5-66FB4AB06776}"/>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3801781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a:extLst>
              <a:ext uri="{FF2B5EF4-FFF2-40B4-BE49-F238E27FC236}">
                <a16:creationId xmlns:a16="http://schemas.microsoft.com/office/drawing/2014/main" id="{57F6192E-3643-4585-AC86-4DE7EB780C23}"/>
              </a:ext>
            </a:extLst>
          </p:cNvPr>
          <p:cNvGrpSpPr/>
          <p:nvPr/>
        </p:nvGrpSpPr>
        <p:grpSpPr>
          <a:xfrm>
            <a:off x="1827213" y="919393"/>
            <a:ext cx="8987284" cy="5100408"/>
            <a:chOff x="262540" y="1337342"/>
            <a:chExt cx="8987284" cy="5100408"/>
          </a:xfrm>
        </p:grpSpPr>
        <p:sp>
          <p:nvSpPr>
            <p:cNvPr id="6" name="CuadroTexto 5">
              <a:extLst>
                <a:ext uri="{FF2B5EF4-FFF2-40B4-BE49-F238E27FC236}">
                  <a16:creationId xmlns:a16="http://schemas.microsoft.com/office/drawing/2014/main" id="{B63F69D1-24EC-4524-B719-37F8AC24C24E}"/>
                </a:ext>
              </a:extLst>
            </p:cNvPr>
            <p:cNvSpPr txBox="1"/>
            <p:nvPr/>
          </p:nvSpPr>
          <p:spPr>
            <a:xfrm>
              <a:off x="6513820" y="5013176"/>
              <a:ext cx="923651" cy="369332"/>
            </a:xfrm>
            <a:prstGeom prst="rect">
              <a:avLst/>
            </a:prstGeom>
            <a:noFill/>
            <a:ln w="25400" cmpd="sng">
              <a:solidFill>
                <a:schemeClr val="tx1"/>
              </a:solidFill>
            </a:ln>
            <a:effectLst/>
          </p:spPr>
          <p:txBody>
            <a:bodyPr wrap="none" rtlCol="0">
              <a:spAutoFit/>
            </a:bodyPr>
            <a:lstStyle/>
            <a:p>
              <a:pPr algn="ctr"/>
              <a:r>
                <a:rPr lang="es-ES" dirty="0">
                  <a:solidFill>
                    <a:schemeClr val="tx2"/>
                  </a:solidFill>
                </a:rPr>
                <a:t>Pintor</a:t>
              </a:r>
            </a:p>
          </p:txBody>
        </p:sp>
        <p:sp>
          <p:nvSpPr>
            <p:cNvPr id="7" name="Rombo 6">
              <a:extLst>
                <a:ext uri="{FF2B5EF4-FFF2-40B4-BE49-F238E27FC236}">
                  <a16:creationId xmlns:a16="http://schemas.microsoft.com/office/drawing/2014/main" id="{3613E887-FFB5-45D4-9CF2-64ECA6D63A45}"/>
                </a:ext>
              </a:extLst>
            </p:cNvPr>
            <p:cNvSpPr/>
            <p:nvPr/>
          </p:nvSpPr>
          <p:spPr>
            <a:xfrm>
              <a:off x="6023537" y="3326892"/>
              <a:ext cx="1904218" cy="870088"/>
            </a:xfrm>
            <a:prstGeom prst="diamond">
              <a:avLst/>
            </a:prstGeom>
            <a:noFill/>
            <a:ln w="76200" cmpd="dbl">
              <a:solidFill>
                <a:schemeClr val="tx1"/>
              </a:solidFill>
            </a:ln>
          </p:spPr>
          <p:txBody>
            <a:bodyPr wrap="square" lIns="0" rIns="0" rtlCol="0" anchor="ctr">
              <a:noAutofit/>
            </a:bodyPr>
            <a:lstStyle/>
            <a:p>
              <a:pPr marL="0" indent="1588" algn="ctr">
                <a:lnSpc>
                  <a:spcPct val="90000"/>
                </a:lnSpc>
                <a:buNone/>
              </a:pPr>
              <a:r>
                <a:rPr lang="es-ES" dirty="0">
                  <a:solidFill>
                    <a:schemeClr val="tx2"/>
                  </a:solidFill>
                </a:rPr>
                <a:t>pintado</a:t>
              </a:r>
            </a:p>
          </p:txBody>
        </p:sp>
        <p:cxnSp>
          <p:nvCxnSpPr>
            <p:cNvPr id="8" name="Conector recto de flecha 7">
              <a:extLst>
                <a:ext uri="{FF2B5EF4-FFF2-40B4-BE49-F238E27FC236}">
                  <a16:creationId xmlns:a16="http://schemas.microsoft.com/office/drawing/2014/main" id="{26A1147D-868B-4FCB-B449-CF17BE9AC411}"/>
                </a:ext>
              </a:extLst>
            </p:cNvPr>
            <p:cNvCxnSpPr>
              <a:cxnSpLocks/>
              <a:stCxn id="7" idx="0"/>
              <a:endCxn id="43" idx="2"/>
            </p:cNvCxnSpPr>
            <p:nvPr/>
          </p:nvCxnSpPr>
          <p:spPr>
            <a:xfrm flipH="1" flipV="1">
              <a:off x="6963437" y="2813453"/>
              <a:ext cx="12209" cy="513439"/>
            </a:xfrm>
            <a:prstGeom prst="straightConnector1">
              <a:avLst/>
            </a:prstGeom>
            <a:ln w="63500" cmpd="dbl">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id="{D456259B-D5E4-429A-ACC1-0AB71682FC5C}"/>
                </a:ext>
              </a:extLst>
            </p:cNvPr>
            <p:cNvCxnSpPr>
              <a:cxnSpLocks/>
              <a:stCxn id="7" idx="2"/>
              <a:endCxn id="6" idx="0"/>
            </p:cNvCxnSpPr>
            <p:nvPr/>
          </p:nvCxnSpPr>
          <p:spPr>
            <a:xfrm>
              <a:off x="6975646" y="4196980"/>
              <a:ext cx="0" cy="816196"/>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Elipse 9">
              <a:extLst>
                <a:ext uri="{FF2B5EF4-FFF2-40B4-BE49-F238E27FC236}">
                  <a16:creationId xmlns:a16="http://schemas.microsoft.com/office/drawing/2014/main" id="{941C283F-FED7-4D14-8612-4DDDDD4A03F0}"/>
                </a:ext>
              </a:extLst>
            </p:cNvPr>
            <p:cNvSpPr/>
            <p:nvPr/>
          </p:nvSpPr>
          <p:spPr>
            <a:xfrm>
              <a:off x="5331625" y="4355338"/>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cxnSp>
          <p:nvCxnSpPr>
            <p:cNvPr id="11" name="Conector recto 10">
              <a:extLst>
                <a:ext uri="{FF2B5EF4-FFF2-40B4-BE49-F238E27FC236}">
                  <a16:creationId xmlns:a16="http://schemas.microsoft.com/office/drawing/2014/main" id="{2D44B9AB-1C65-46B9-B480-D6F91D2ECC97}"/>
                </a:ext>
              </a:extLst>
            </p:cNvPr>
            <p:cNvCxnSpPr>
              <a:cxnSpLocks/>
              <a:stCxn id="10" idx="4"/>
              <a:endCxn id="6" idx="0"/>
            </p:cNvCxnSpPr>
            <p:nvPr/>
          </p:nvCxnSpPr>
          <p:spPr>
            <a:xfrm>
              <a:off x="6008556" y="4702817"/>
              <a:ext cx="967090" cy="31035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0DFA5989-9C51-44DD-9FEA-E8845BD56AE1}"/>
                </a:ext>
              </a:extLst>
            </p:cNvPr>
            <p:cNvCxnSpPr>
              <a:cxnSpLocks/>
              <a:stCxn id="13" idx="4"/>
              <a:endCxn id="6" idx="0"/>
            </p:cNvCxnSpPr>
            <p:nvPr/>
          </p:nvCxnSpPr>
          <p:spPr>
            <a:xfrm flipH="1">
              <a:off x="6975646" y="4721778"/>
              <a:ext cx="1014630" cy="291398"/>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13" name="Elipse 12">
              <a:extLst>
                <a:ext uri="{FF2B5EF4-FFF2-40B4-BE49-F238E27FC236}">
                  <a16:creationId xmlns:a16="http://schemas.microsoft.com/office/drawing/2014/main" id="{D4CA4529-95D3-4BBB-BB48-8A5B8B2953C7}"/>
                </a:ext>
              </a:extLst>
            </p:cNvPr>
            <p:cNvSpPr/>
            <p:nvPr/>
          </p:nvSpPr>
          <p:spPr>
            <a:xfrm>
              <a:off x="7191454" y="4336379"/>
              <a:ext cx="159764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FechaNac</a:t>
              </a:r>
            </a:p>
          </p:txBody>
        </p:sp>
        <p:grpSp>
          <p:nvGrpSpPr>
            <p:cNvPr id="14" name="Grupo 13">
              <a:extLst>
                <a:ext uri="{FF2B5EF4-FFF2-40B4-BE49-F238E27FC236}">
                  <a16:creationId xmlns:a16="http://schemas.microsoft.com/office/drawing/2014/main" id="{CBFCAC96-2142-4D43-8A2F-00303A4BE2D1}"/>
                </a:ext>
              </a:extLst>
            </p:cNvPr>
            <p:cNvGrpSpPr/>
            <p:nvPr/>
          </p:nvGrpSpPr>
          <p:grpSpPr>
            <a:xfrm>
              <a:off x="5303666" y="1337342"/>
              <a:ext cx="3173467" cy="1476111"/>
              <a:chOff x="576049" y="570621"/>
              <a:chExt cx="3173467" cy="1476111"/>
            </a:xfrm>
          </p:grpSpPr>
          <p:sp>
            <p:nvSpPr>
              <p:cNvPr id="43" name="CuadroTexto 42">
                <a:extLst>
                  <a:ext uri="{FF2B5EF4-FFF2-40B4-BE49-F238E27FC236}">
                    <a16:creationId xmlns:a16="http://schemas.microsoft.com/office/drawing/2014/main" id="{F831EB3A-EE81-4A55-9F4F-38C1BBFB9A45}"/>
                  </a:ext>
                </a:extLst>
              </p:cNvPr>
              <p:cNvSpPr txBox="1"/>
              <p:nvPr/>
            </p:nvSpPr>
            <p:spPr>
              <a:xfrm>
                <a:off x="1724301" y="1677400"/>
                <a:ext cx="1023037" cy="369332"/>
              </a:xfrm>
              <a:prstGeom prst="rect">
                <a:avLst/>
              </a:prstGeom>
              <a:noFill/>
              <a:ln w="76200" cmpd="dbl">
                <a:solidFill>
                  <a:schemeClr val="tx1"/>
                </a:solidFill>
              </a:ln>
            </p:spPr>
            <p:txBody>
              <a:bodyPr wrap="none" rtlCol="0">
                <a:spAutoFit/>
              </a:bodyPr>
              <a:lstStyle/>
              <a:p>
                <a:pPr algn="ctr"/>
                <a:r>
                  <a:rPr lang="es-ES" dirty="0">
                    <a:solidFill>
                      <a:schemeClr val="tx2"/>
                    </a:solidFill>
                  </a:rPr>
                  <a:t>Cuadro</a:t>
                </a:r>
              </a:p>
            </p:txBody>
          </p:sp>
          <p:cxnSp>
            <p:nvCxnSpPr>
              <p:cNvPr id="44" name="Conector recto 43">
                <a:extLst>
                  <a:ext uri="{FF2B5EF4-FFF2-40B4-BE49-F238E27FC236}">
                    <a16:creationId xmlns:a16="http://schemas.microsoft.com/office/drawing/2014/main" id="{A5B7BC5A-5402-469F-B089-DC2D48B5F3C6}"/>
                  </a:ext>
                </a:extLst>
              </p:cNvPr>
              <p:cNvCxnSpPr>
                <a:cxnSpLocks/>
                <a:stCxn id="45" idx="4"/>
                <a:endCxn id="43" idx="0"/>
              </p:cNvCxnSpPr>
              <p:nvPr/>
            </p:nvCxnSpPr>
            <p:spPr>
              <a:xfrm>
                <a:off x="1248552" y="1419699"/>
                <a:ext cx="987268" cy="257701"/>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5" name="Elipse 44">
                <a:extLst>
                  <a:ext uri="{FF2B5EF4-FFF2-40B4-BE49-F238E27FC236}">
                    <a16:creationId xmlns:a16="http://schemas.microsoft.com/office/drawing/2014/main" id="{DD9E48B7-73DC-4AD6-9214-843BFBE4CF99}"/>
                  </a:ext>
                </a:extLst>
              </p:cNvPr>
              <p:cNvSpPr/>
              <p:nvPr/>
            </p:nvSpPr>
            <p:spPr>
              <a:xfrm>
                <a:off x="576049" y="1008547"/>
                <a:ext cx="1345005" cy="41115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dash" dirty="0">
                    <a:solidFill>
                      <a:schemeClr val="tx2"/>
                    </a:solidFill>
                  </a:rPr>
                  <a:t>Nombre</a:t>
                </a:r>
              </a:p>
            </p:txBody>
          </p:sp>
          <p:sp>
            <p:nvSpPr>
              <p:cNvPr id="46" name="Elipse 45">
                <a:extLst>
                  <a:ext uri="{FF2B5EF4-FFF2-40B4-BE49-F238E27FC236}">
                    <a16:creationId xmlns:a16="http://schemas.microsoft.com/office/drawing/2014/main" id="{8D7C3257-0195-48F1-825F-6C389BF7B516}"/>
                  </a:ext>
                </a:extLst>
              </p:cNvPr>
              <p:cNvSpPr/>
              <p:nvPr/>
            </p:nvSpPr>
            <p:spPr>
              <a:xfrm>
                <a:off x="1788287" y="570621"/>
                <a:ext cx="895064"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Siglo</a:t>
                </a:r>
              </a:p>
            </p:txBody>
          </p:sp>
          <p:cxnSp>
            <p:nvCxnSpPr>
              <p:cNvPr id="47" name="Conector recto 46">
                <a:extLst>
                  <a:ext uri="{FF2B5EF4-FFF2-40B4-BE49-F238E27FC236}">
                    <a16:creationId xmlns:a16="http://schemas.microsoft.com/office/drawing/2014/main" id="{F9C9CCEB-5403-4442-8D9B-BD861DAEBF17}"/>
                  </a:ext>
                </a:extLst>
              </p:cNvPr>
              <p:cNvCxnSpPr>
                <a:cxnSpLocks/>
                <a:stCxn id="46" idx="4"/>
                <a:endCxn id="43" idx="0"/>
              </p:cNvCxnSpPr>
              <p:nvPr/>
            </p:nvCxnSpPr>
            <p:spPr>
              <a:xfrm>
                <a:off x="2235819" y="956020"/>
                <a:ext cx="1" cy="72138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48" name="Elipse 47">
                <a:extLst>
                  <a:ext uri="{FF2B5EF4-FFF2-40B4-BE49-F238E27FC236}">
                    <a16:creationId xmlns:a16="http://schemas.microsoft.com/office/drawing/2014/main" id="{BFBA2A89-9DA3-47FF-AC77-BDB4393BD468}"/>
                  </a:ext>
                </a:extLst>
              </p:cNvPr>
              <p:cNvSpPr/>
              <p:nvPr/>
            </p:nvSpPr>
            <p:spPr>
              <a:xfrm>
                <a:off x="2521415" y="1037476"/>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Técnica</a:t>
                </a:r>
              </a:p>
            </p:txBody>
          </p:sp>
          <p:cxnSp>
            <p:nvCxnSpPr>
              <p:cNvPr id="49" name="Conector recto 48">
                <a:extLst>
                  <a:ext uri="{FF2B5EF4-FFF2-40B4-BE49-F238E27FC236}">
                    <a16:creationId xmlns:a16="http://schemas.microsoft.com/office/drawing/2014/main" id="{AF9D3128-9544-47BD-97F4-393F78D75419}"/>
                  </a:ext>
                </a:extLst>
              </p:cNvPr>
              <p:cNvCxnSpPr>
                <a:cxnSpLocks/>
                <a:stCxn id="48" idx="4"/>
                <a:endCxn id="43" idx="0"/>
              </p:cNvCxnSpPr>
              <p:nvPr/>
            </p:nvCxnSpPr>
            <p:spPr>
              <a:xfrm flipH="1">
                <a:off x="2235820" y="1422875"/>
                <a:ext cx="899646" cy="25452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cxnSp>
          <p:nvCxnSpPr>
            <p:cNvPr id="15" name="Conector recto 14">
              <a:extLst>
                <a:ext uri="{FF2B5EF4-FFF2-40B4-BE49-F238E27FC236}">
                  <a16:creationId xmlns:a16="http://schemas.microsoft.com/office/drawing/2014/main" id="{B73FC7E8-7C3D-476C-9523-E2FA3DC593B4}"/>
                </a:ext>
              </a:extLst>
            </p:cNvPr>
            <p:cNvCxnSpPr>
              <a:cxnSpLocks/>
              <a:stCxn id="43" idx="1"/>
              <a:endCxn id="40" idx="3"/>
            </p:cNvCxnSpPr>
            <p:nvPr/>
          </p:nvCxnSpPr>
          <p:spPr>
            <a:xfrm flipH="1">
              <a:off x="5262367" y="2628787"/>
              <a:ext cx="1189551" cy="23057"/>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upo 15">
              <a:extLst>
                <a:ext uri="{FF2B5EF4-FFF2-40B4-BE49-F238E27FC236}">
                  <a16:creationId xmlns:a16="http://schemas.microsoft.com/office/drawing/2014/main" id="{AF6ADAE5-7950-407D-A48A-EEE4006A9D9B}"/>
                </a:ext>
              </a:extLst>
            </p:cNvPr>
            <p:cNvGrpSpPr/>
            <p:nvPr/>
          </p:nvGrpSpPr>
          <p:grpSpPr>
            <a:xfrm>
              <a:off x="3033044" y="1644996"/>
              <a:ext cx="2229323" cy="1362405"/>
              <a:chOff x="2815969" y="1621939"/>
              <a:chExt cx="2229323" cy="1362405"/>
            </a:xfrm>
          </p:grpSpPr>
          <p:sp>
            <p:nvSpPr>
              <p:cNvPr id="40" name="Rombo 39">
                <a:extLst>
                  <a:ext uri="{FF2B5EF4-FFF2-40B4-BE49-F238E27FC236}">
                    <a16:creationId xmlns:a16="http://schemas.microsoft.com/office/drawing/2014/main" id="{FA709026-B7D6-4B78-9098-116B30BC6625}"/>
                  </a:ext>
                </a:extLst>
              </p:cNvPr>
              <p:cNvSpPr/>
              <p:nvPr/>
            </p:nvSpPr>
            <p:spPr>
              <a:xfrm>
                <a:off x="2815969" y="2273229"/>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asignado</a:t>
                </a:r>
              </a:p>
            </p:txBody>
          </p:sp>
          <p:sp>
            <p:nvSpPr>
              <p:cNvPr id="41" name="Elipse 40">
                <a:extLst>
                  <a:ext uri="{FF2B5EF4-FFF2-40B4-BE49-F238E27FC236}">
                    <a16:creationId xmlns:a16="http://schemas.microsoft.com/office/drawing/2014/main" id="{09F5948E-76FF-4154-A92A-386E3D13EC1A}"/>
                  </a:ext>
                </a:extLst>
              </p:cNvPr>
              <p:cNvSpPr/>
              <p:nvPr/>
            </p:nvSpPr>
            <p:spPr>
              <a:xfrm>
                <a:off x="3396321" y="1621939"/>
                <a:ext cx="1068619" cy="40045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Póliza</a:t>
                </a:r>
              </a:p>
            </p:txBody>
          </p:sp>
          <p:cxnSp>
            <p:nvCxnSpPr>
              <p:cNvPr id="42" name="Conector recto 41">
                <a:extLst>
                  <a:ext uri="{FF2B5EF4-FFF2-40B4-BE49-F238E27FC236}">
                    <a16:creationId xmlns:a16="http://schemas.microsoft.com/office/drawing/2014/main" id="{0E221C6B-A27A-482F-81E1-1A361AE4C65A}"/>
                  </a:ext>
                </a:extLst>
              </p:cNvPr>
              <p:cNvCxnSpPr>
                <a:cxnSpLocks/>
                <a:stCxn id="41" idx="4"/>
                <a:endCxn id="40" idx="0"/>
              </p:cNvCxnSpPr>
              <p:nvPr/>
            </p:nvCxnSpPr>
            <p:spPr>
              <a:xfrm>
                <a:off x="3930631" y="2022389"/>
                <a:ext cx="0" cy="25084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grpSp>
          <p:nvGrpSpPr>
            <p:cNvPr id="17" name="Grupo 16">
              <a:extLst>
                <a:ext uri="{FF2B5EF4-FFF2-40B4-BE49-F238E27FC236}">
                  <a16:creationId xmlns:a16="http://schemas.microsoft.com/office/drawing/2014/main" id="{B6735FDC-14A6-4A7A-BC14-1B6DAE4B130F}"/>
                </a:ext>
              </a:extLst>
            </p:cNvPr>
            <p:cNvGrpSpPr/>
            <p:nvPr/>
          </p:nvGrpSpPr>
          <p:grpSpPr>
            <a:xfrm>
              <a:off x="262540" y="1337342"/>
              <a:ext cx="3091710" cy="1494226"/>
              <a:chOff x="740829" y="552506"/>
              <a:chExt cx="3091710" cy="1494226"/>
            </a:xfrm>
          </p:grpSpPr>
          <p:sp>
            <p:nvSpPr>
              <p:cNvPr id="33" name="CuadroTexto 32">
                <a:extLst>
                  <a:ext uri="{FF2B5EF4-FFF2-40B4-BE49-F238E27FC236}">
                    <a16:creationId xmlns:a16="http://schemas.microsoft.com/office/drawing/2014/main" id="{534938C0-D86E-48EA-8D2F-C9429ED33F24}"/>
                  </a:ext>
                </a:extLst>
              </p:cNvPr>
              <p:cNvSpPr txBox="1"/>
              <p:nvPr/>
            </p:nvSpPr>
            <p:spPr>
              <a:xfrm>
                <a:off x="1546368" y="1677400"/>
                <a:ext cx="1378904" cy="369332"/>
              </a:xfrm>
              <a:prstGeom prst="rect">
                <a:avLst/>
              </a:prstGeom>
              <a:noFill/>
              <a:ln w="25400" cmpd="sng">
                <a:solidFill>
                  <a:schemeClr val="tx1"/>
                </a:solidFill>
              </a:ln>
            </p:spPr>
            <p:txBody>
              <a:bodyPr wrap="none" rtlCol="0">
                <a:spAutoFit/>
              </a:bodyPr>
              <a:lstStyle/>
              <a:p>
                <a:pPr algn="ctr"/>
                <a:r>
                  <a:rPr lang="es-ES" dirty="0">
                    <a:solidFill>
                      <a:schemeClr val="tx2"/>
                    </a:solidFill>
                  </a:rPr>
                  <a:t>Exposición</a:t>
                </a:r>
              </a:p>
            </p:txBody>
          </p:sp>
          <p:cxnSp>
            <p:nvCxnSpPr>
              <p:cNvPr id="34" name="Conector recto 33">
                <a:extLst>
                  <a:ext uri="{FF2B5EF4-FFF2-40B4-BE49-F238E27FC236}">
                    <a16:creationId xmlns:a16="http://schemas.microsoft.com/office/drawing/2014/main" id="{CCF7AAF3-B8B0-4938-B5C2-35BBED27CC45}"/>
                  </a:ext>
                </a:extLst>
              </p:cNvPr>
              <p:cNvCxnSpPr>
                <a:cxnSpLocks/>
                <a:stCxn id="35" idx="4"/>
                <a:endCxn id="33" idx="0"/>
              </p:cNvCxnSpPr>
              <p:nvPr/>
            </p:nvCxnSpPr>
            <p:spPr>
              <a:xfrm>
                <a:off x="1413332" y="1376031"/>
                <a:ext cx="822488" cy="301369"/>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35" name="Elipse 34">
                <a:extLst>
                  <a:ext uri="{FF2B5EF4-FFF2-40B4-BE49-F238E27FC236}">
                    <a16:creationId xmlns:a16="http://schemas.microsoft.com/office/drawing/2014/main" id="{A168B880-C6A8-4EBB-BABD-B969855DDF7C}"/>
                  </a:ext>
                </a:extLst>
              </p:cNvPr>
              <p:cNvSpPr/>
              <p:nvPr/>
            </p:nvSpPr>
            <p:spPr>
              <a:xfrm>
                <a:off x="740829" y="990631"/>
                <a:ext cx="1345005" cy="3854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sp>
            <p:nvSpPr>
              <p:cNvPr id="36" name="Elipse 35">
                <a:extLst>
                  <a:ext uri="{FF2B5EF4-FFF2-40B4-BE49-F238E27FC236}">
                    <a16:creationId xmlns:a16="http://schemas.microsoft.com/office/drawing/2014/main" id="{71634FC4-329F-4019-A556-9BE59E2B080B}"/>
                  </a:ext>
                </a:extLst>
              </p:cNvPr>
              <p:cNvSpPr/>
              <p:nvPr/>
            </p:nvSpPr>
            <p:spPr>
              <a:xfrm>
                <a:off x="1483550" y="552506"/>
                <a:ext cx="1524235"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FechaInic</a:t>
                </a:r>
              </a:p>
            </p:txBody>
          </p:sp>
          <p:cxnSp>
            <p:nvCxnSpPr>
              <p:cNvPr id="37" name="Conector recto 36">
                <a:extLst>
                  <a:ext uri="{FF2B5EF4-FFF2-40B4-BE49-F238E27FC236}">
                    <a16:creationId xmlns:a16="http://schemas.microsoft.com/office/drawing/2014/main" id="{3712AABF-38E1-4EDD-A637-031D27083C28}"/>
                  </a:ext>
                </a:extLst>
              </p:cNvPr>
              <p:cNvCxnSpPr>
                <a:cxnSpLocks/>
                <a:stCxn id="36" idx="4"/>
                <a:endCxn id="33" idx="0"/>
              </p:cNvCxnSpPr>
              <p:nvPr/>
            </p:nvCxnSpPr>
            <p:spPr>
              <a:xfrm flipH="1">
                <a:off x="2235820" y="937905"/>
                <a:ext cx="9848" cy="739495"/>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38" name="Elipse 37">
                <a:extLst>
                  <a:ext uri="{FF2B5EF4-FFF2-40B4-BE49-F238E27FC236}">
                    <a16:creationId xmlns:a16="http://schemas.microsoft.com/office/drawing/2014/main" id="{28496BC1-03DC-4ADF-9446-85955FF7F924}"/>
                  </a:ext>
                </a:extLst>
              </p:cNvPr>
              <p:cNvSpPr/>
              <p:nvPr/>
            </p:nvSpPr>
            <p:spPr>
              <a:xfrm>
                <a:off x="2368028" y="990631"/>
                <a:ext cx="146451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FechaFin</a:t>
                </a:r>
              </a:p>
            </p:txBody>
          </p:sp>
          <p:cxnSp>
            <p:nvCxnSpPr>
              <p:cNvPr id="39" name="Conector recto 38">
                <a:extLst>
                  <a:ext uri="{FF2B5EF4-FFF2-40B4-BE49-F238E27FC236}">
                    <a16:creationId xmlns:a16="http://schemas.microsoft.com/office/drawing/2014/main" id="{DA09827E-D858-41DE-86DE-2B9DCB646049}"/>
                  </a:ext>
                </a:extLst>
              </p:cNvPr>
              <p:cNvCxnSpPr>
                <a:cxnSpLocks/>
                <a:stCxn id="38" idx="4"/>
                <a:endCxn id="33" idx="0"/>
              </p:cNvCxnSpPr>
              <p:nvPr/>
            </p:nvCxnSpPr>
            <p:spPr>
              <a:xfrm flipH="1">
                <a:off x="2235820" y="1376030"/>
                <a:ext cx="864464" cy="301370"/>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grpSp>
        <p:cxnSp>
          <p:nvCxnSpPr>
            <p:cNvPr id="18" name="Conector recto 17">
              <a:extLst>
                <a:ext uri="{FF2B5EF4-FFF2-40B4-BE49-F238E27FC236}">
                  <a16:creationId xmlns:a16="http://schemas.microsoft.com/office/drawing/2014/main" id="{7C954A13-DA8C-4AF5-9850-EA16A7908AF4}"/>
                </a:ext>
              </a:extLst>
            </p:cNvPr>
            <p:cNvCxnSpPr>
              <a:cxnSpLocks/>
              <a:stCxn id="40" idx="1"/>
              <a:endCxn id="33" idx="3"/>
            </p:cNvCxnSpPr>
            <p:nvPr/>
          </p:nvCxnSpPr>
          <p:spPr>
            <a:xfrm flipH="1" flipV="1">
              <a:off x="2446983" y="2646902"/>
              <a:ext cx="586061" cy="4942"/>
            </a:xfrm>
            <a:prstGeom prst="line">
              <a:avLst/>
            </a:prstGeom>
            <a:ln w="635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ombo 18">
              <a:extLst>
                <a:ext uri="{FF2B5EF4-FFF2-40B4-BE49-F238E27FC236}">
                  <a16:creationId xmlns:a16="http://schemas.microsoft.com/office/drawing/2014/main" id="{CEA315A7-B291-4582-B73A-50F42C26B179}"/>
                </a:ext>
              </a:extLst>
            </p:cNvPr>
            <p:cNvSpPr/>
            <p:nvPr/>
          </p:nvSpPr>
          <p:spPr>
            <a:xfrm>
              <a:off x="642868" y="3315318"/>
              <a:ext cx="2229323" cy="71111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celebra</a:t>
              </a:r>
            </a:p>
          </p:txBody>
        </p:sp>
        <p:cxnSp>
          <p:nvCxnSpPr>
            <p:cNvPr id="20" name="Conector recto 19">
              <a:extLst>
                <a:ext uri="{FF2B5EF4-FFF2-40B4-BE49-F238E27FC236}">
                  <a16:creationId xmlns:a16="http://schemas.microsoft.com/office/drawing/2014/main" id="{DE8D92CE-DF5F-4F12-B680-6BE868B353E3}"/>
                </a:ext>
              </a:extLst>
            </p:cNvPr>
            <p:cNvCxnSpPr>
              <a:cxnSpLocks/>
              <a:stCxn id="33" idx="2"/>
              <a:endCxn id="19" idx="0"/>
            </p:cNvCxnSpPr>
            <p:nvPr/>
          </p:nvCxnSpPr>
          <p:spPr>
            <a:xfrm flipH="1">
              <a:off x="1757530" y="2831568"/>
              <a:ext cx="1" cy="483750"/>
            </a:xfrm>
            <a:prstGeom prst="line">
              <a:avLst/>
            </a:prstGeom>
            <a:ln w="63500" cmpd="dbl">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21" name="CuadroTexto 20">
              <a:extLst>
                <a:ext uri="{FF2B5EF4-FFF2-40B4-BE49-F238E27FC236}">
                  <a16:creationId xmlns:a16="http://schemas.microsoft.com/office/drawing/2014/main" id="{A97B2916-BF24-488E-AAF3-77AD83C5A371}"/>
                </a:ext>
              </a:extLst>
            </p:cNvPr>
            <p:cNvSpPr txBox="1"/>
            <p:nvPr/>
          </p:nvSpPr>
          <p:spPr>
            <a:xfrm>
              <a:off x="1321582" y="4769172"/>
              <a:ext cx="891591" cy="369332"/>
            </a:xfrm>
            <a:prstGeom prst="rect">
              <a:avLst/>
            </a:prstGeom>
            <a:noFill/>
            <a:ln w="25400" cmpd="sng">
              <a:solidFill>
                <a:schemeClr val="tx1"/>
              </a:solidFill>
            </a:ln>
            <a:effectLst/>
          </p:spPr>
          <p:txBody>
            <a:bodyPr wrap="none" rtlCol="0">
              <a:spAutoFit/>
            </a:bodyPr>
            <a:lstStyle/>
            <a:p>
              <a:pPr algn="ctr"/>
              <a:r>
                <a:rPr lang="es-ES" dirty="0">
                  <a:solidFill>
                    <a:schemeClr val="tx2"/>
                  </a:solidFill>
                </a:rPr>
                <a:t>Museo</a:t>
              </a:r>
            </a:p>
          </p:txBody>
        </p:sp>
        <p:cxnSp>
          <p:nvCxnSpPr>
            <p:cNvPr id="22" name="Conector recto 21">
              <a:extLst>
                <a:ext uri="{FF2B5EF4-FFF2-40B4-BE49-F238E27FC236}">
                  <a16:creationId xmlns:a16="http://schemas.microsoft.com/office/drawing/2014/main" id="{74020ACE-55A9-44B4-8F7F-9E31B84874A6}"/>
                </a:ext>
              </a:extLst>
            </p:cNvPr>
            <p:cNvCxnSpPr>
              <a:cxnSpLocks/>
              <a:stCxn id="19" idx="2"/>
              <a:endCxn id="21" idx="0"/>
            </p:cNvCxnSpPr>
            <p:nvPr/>
          </p:nvCxnSpPr>
          <p:spPr>
            <a:xfrm>
              <a:off x="1757530" y="4026433"/>
              <a:ext cx="9848" cy="742739"/>
            </a:xfrm>
            <a:prstGeom prst="line">
              <a:avLst/>
            </a:prstGeom>
            <a:ln w="25400"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3" name="Elipse 22">
              <a:extLst>
                <a:ext uri="{FF2B5EF4-FFF2-40B4-BE49-F238E27FC236}">
                  <a16:creationId xmlns:a16="http://schemas.microsoft.com/office/drawing/2014/main" id="{B4FDE1B8-9D22-413D-B7F0-80F0125509C5}"/>
                </a:ext>
              </a:extLst>
            </p:cNvPr>
            <p:cNvSpPr/>
            <p:nvPr/>
          </p:nvSpPr>
          <p:spPr>
            <a:xfrm>
              <a:off x="356280" y="5642287"/>
              <a:ext cx="1353861" cy="34747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u="sng" dirty="0">
                  <a:solidFill>
                    <a:schemeClr val="tx2"/>
                  </a:solidFill>
                </a:rPr>
                <a:t>Nombre</a:t>
              </a:r>
            </a:p>
          </p:txBody>
        </p:sp>
        <p:sp>
          <p:nvSpPr>
            <p:cNvPr id="24" name="Elipse 23">
              <a:extLst>
                <a:ext uri="{FF2B5EF4-FFF2-40B4-BE49-F238E27FC236}">
                  <a16:creationId xmlns:a16="http://schemas.microsoft.com/office/drawing/2014/main" id="{E55FC2D9-6D95-4D4C-8763-8F8D53FDE774}"/>
                </a:ext>
              </a:extLst>
            </p:cNvPr>
            <p:cNvSpPr/>
            <p:nvPr/>
          </p:nvSpPr>
          <p:spPr>
            <a:xfrm>
              <a:off x="2189763" y="5642287"/>
              <a:ext cx="1228101" cy="385399"/>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Ciudad</a:t>
              </a:r>
            </a:p>
          </p:txBody>
        </p:sp>
        <p:cxnSp>
          <p:nvCxnSpPr>
            <p:cNvPr id="25" name="Conector recto 24">
              <a:extLst>
                <a:ext uri="{FF2B5EF4-FFF2-40B4-BE49-F238E27FC236}">
                  <a16:creationId xmlns:a16="http://schemas.microsoft.com/office/drawing/2014/main" id="{23AA990B-54C4-400E-8937-07057CC8912D}"/>
                </a:ext>
              </a:extLst>
            </p:cNvPr>
            <p:cNvCxnSpPr>
              <a:cxnSpLocks/>
              <a:stCxn id="21" idx="2"/>
              <a:endCxn id="24" idx="0"/>
            </p:cNvCxnSpPr>
            <p:nvPr/>
          </p:nvCxnSpPr>
          <p:spPr>
            <a:xfrm>
              <a:off x="1767378" y="5138504"/>
              <a:ext cx="1036436"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26" name="Conector recto 25">
              <a:extLst>
                <a:ext uri="{FF2B5EF4-FFF2-40B4-BE49-F238E27FC236}">
                  <a16:creationId xmlns:a16="http://schemas.microsoft.com/office/drawing/2014/main" id="{76AAB2F5-FFC5-48A9-9933-BAB5E4A6A11B}"/>
                </a:ext>
              </a:extLst>
            </p:cNvPr>
            <p:cNvCxnSpPr>
              <a:cxnSpLocks/>
              <a:stCxn id="21" idx="2"/>
              <a:endCxn id="23" idx="0"/>
            </p:cNvCxnSpPr>
            <p:nvPr/>
          </p:nvCxnSpPr>
          <p:spPr>
            <a:xfrm flipH="1">
              <a:off x="1033211" y="5138504"/>
              <a:ext cx="734167" cy="503783"/>
            </a:xfrm>
            <a:prstGeom prst="line">
              <a:avLst/>
            </a:prstGeom>
            <a:ln w="25400">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27" name="Rombo 26">
              <a:extLst>
                <a:ext uri="{FF2B5EF4-FFF2-40B4-BE49-F238E27FC236}">
                  <a16:creationId xmlns:a16="http://schemas.microsoft.com/office/drawing/2014/main" id="{D0B4DAD4-AE32-4B6B-8FEB-39D3C4191AAB}"/>
                </a:ext>
              </a:extLst>
            </p:cNvPr>
            <p:cNvSpPr/>
            <p:nvPr/>
          </p:nvSpPr>
          <p:spPr>
            <a:xfrm>
              <a:off x="6059614" y="5898715"/>
              <a:ext cx="1807644" cy="539035"/>
            </a:xfrm>
            <a:prstGeom prst="diamond">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s-ES" dirty="0">
                  <a:solidFill>
                    <a:schemeClr val="tx2"/>
                  </a:solidFill>
                </a:rPr>
                <a:t>enseña</a:t>
              </a:r>
            </a:p>
          </p:txBody>
        </p:sp>
        <p:sp>
          <p:nvSpPr>
            <p:cNvPr id="28" name="CuadroTexto 27">
              <a:extLst>
                <a:ext uri="{FF2B5EF4-FFF2-40B4-BE49-F238E27FC236}">
                  <a16:creationId xmlns:a16="http://schemas.microsoft.com/office/drawing/2014/main" id="{58A13F6E-5478-4384-BD29-065D9AEEA8E9}"/>
                </a:ext>
              </a:extLst>
            </p:cNvPr>
            <p:cNvSpPr txBox="1"/>
            <p:nvPr/>
          </p:nvSpPr>
          <p:spPr>
            <a:xfrm>
              <a:off x="8279910" y="5375959"/>
              <a:ext cx="776175" cy="369332"/>
            </a:xfrm>
            <a:prstGeom prst="rect">
              <a:avLst/>
            </a:prstGeom>
            <a:noFill/>
          </p:spPr>
          <p:txBody>
            <a:bodyPr wrap="none" rtlCol="0">
              <a:spAutoFit/>
            </a:bodyPr>
            <a:lstStyle/>
            <a:p>
              <a:r>
                <a:rPr lang="es-ES" dirty="0"/>
                <a:t>(</a:t>
              </a:r>
              <a:r>
                <a:rPr lang="es-ES" dirty="0">
                  <a:solidFill>
                    <a:schemeClr val="tx2"/>
                  </a:solidFill>
                </a:rPr>
                <a:t>0,4</a:t>
              </a:r>
              <a:r>
                <a:rPr lang="es-ES" dirty="0"/>
                <a:t>)</a:t>
              </a:r>
            </a:p>
          </p:txBody>
        </p:sp>
        <p:cxnSp>
          <p:nvCxnSpPr>
            <p:cNvPr id="29" name="Conector: angular 28">
              <a:extLst>
                <a:ext uri="{FF2B5EF4-FFF2-40B4-BE49-F238E27FC236}">
                  <a16:creationId xmlns:a16="http://schemas.microsoft.com/office/drawing/2014/main" id="{643D7641-70A2-4F67-81B3-DA89B0D00262}"/>
                </a:ext>
              </a:extLst>
            </p:cNvPr>
            <p:cNvCxnSpPr>
              <a:stCxn id="27" idx="1"/>
              <a:endCxn id="6" idx="1"/>
            </p:cNvCxnSpPr>
            <p:nvPr/>
          </p:nvCxnSpPr>
          <p:spPr>
            <a:xfrm rot="10800000" flipH="1">
              <a:off x="6059614" y="5197843"/>
              <a:ext cx="454206" cy="970391"/>
            </a:xfrm>
            <a:prstGeom prst="bentConnector3">
              <a:avLst>
                <a:gd name="adj1" fmla="val -50330"/>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0" name="Conector: angular 29">
              <a:extLst>
                <a:ext uri="{FF2B5EF4-FFF2-40B4-BE49-F238E27FC236}">
                  <a16:creationId xmlns:a16="http://schemas.microsoft.com/office/drawing/2014/main" id="{0AB06CAB-8670-40D7-852D-A0AAF3EAA066}"/>
                </a:ext>
              </a:extLst>
            </p:cNvPr>
            <p:cNvCxnSpPr>
              <a:stCxn id="27" idx="3"/>
              <a:endCxn id="6" idx="3"/>
            </p:cNvCxnSpPr>
            <p:nvPr/>
          </p:nvCxnSpPr>
          <p:spPr>
            <a:xfrm flipH="1" flipV="1">
              <a:off x="7437471" y="5197842"/>
              <a:ext cx="429787" cy="970391"/>
            </a:xfrm>
            <a:prstGeom prst="bentConnector3">
              <a:avLst>
                <a:gd name="adj1" fmla="val -53189"/>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31" name="CuadroTexto 30">
              <a:extLst>
                <a:ext uri="{FF2B5EF4-FFF2-40B4-BE49-F238E27FC236}">
                  <a16:creationId xmlns:a16="http://schemas.microsoft.com/office/drawing/2014/main" id="{41AFE041-F435-41B2-BA14-ED70EA80416D}"/>
                </a:ext>
              </a:extLst>
            </p:cNvPr>
            <p:cNvSpPr txBox="1"/>
            <p:nvPr/>
          </p:nvSpPr>
          <p:spPr>
            <a:xfrm>
              <a:off x="4932041" y="5540289"/>
              <a:ext cx="886781" cy="369332"/>
            </a:xfrm>
            <a:prstGeom prst="rect">
              <a:avLst/>
            </a:prstGeom>
            <a:noFill/>
          </p:spPr>
          <p:txBody>
            <a:bodyPr wrap="none" rtlCol="0">
              <a:spAutoFit/>
            </a:bodyPr>
            <a:lstStyle/>
            <a:p>
              <a:r>
                <a:rPr lang="en-US" dirty="0">
                  <a:solidFill>
                    <a:schemeClr val="tx2"/>
                  </a:solidFill>
                </a:rPr>
                <a:t>pupilo</a:t>
              </a:r>
            </a:p>
          </p:txBody>
        </p:sp>
        <p:sp>
          <p:nvSpPr>
            <p:cNvPr id="32" name="CuadroTexto 31">
              <a:extLst>
                <a:ext uri="{FF2B5EF4-FFF2-40B4-BE49-F238E27FC236}">
                  <a16:creationId xmlns:a16="http://schemas.microsoft.com/office/drawing/2014/main" id="{31230643-19E9-48A0-849E-B0EDE97D1319}"/>
                </a:ext>
              </a:extLst>
            </p:cNvPr>
            <p:cNvSpPr txBox="1"/>
            <p:nvPr/>
          </p:nvSpPr>
          <p:spPr>
            <a:xfrm>
              <a:off x="8117783" y="5655490"/>
              <a:ext cx="1132041" cy="369332"/>
            </a:xfrm>
            <a:prstGeom prst="rect">
              <a:avLst/>
            </a:prstGeom>
            <a:noFill/>
          </p:spPr>
          <p:txBody>
            <a:bodyPr wrap="none" rtlCol="0">
              <a:spAutoFit/>
            </a:bodyPr>
            <a:lstStyle/>
            <a:p>
              <a:r>
                <a:rPr lang="en-US" dirty="0">
                  <a:solidFill>
                    <a:schemeClr val="tx2"/>
                  </a:solidFill>
                </a:rPr>
                <a:t>maestro</a:t>
              </a:r>
            </a:p>
          </p:txBody>
        </p:sp>
      </p:grpSp>
      <p:sp>
        <p:nvSpPr>
          <p:cNvPr id="50" name="Marcador de número de diapositiva 7">
            <a:extLst>
              <a:ext uri="{FF2B5EF4-FFF2-40B4-BE49-F238E27FC236}">
                <a16:creationId xmlns:a16="http://schemas.microsoft.com/office/drawing/2014/main" id="{5F9B4941-4E69-4237-B332-5F06EA354625}"/>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7</a:t>
            </a:fld>
            <a:endParaRPr lang="es-ES" dirty="0"/>
          </a:p>
        </p:txBody>
      </p:sp>
      <p:sp>
        <p:nvSpPr>
          <p:cNvPr id="51" name="CuadroTexto 50">
            <a:extLst>
              <a:ext uri="{FF2B5EF4-FFF2-40B4-BE49-F238E27FC236}">
                <a16:creationId xmlns:a16="http://schemas.microsoft.com/office/drawing/2014/main" id="{4EA70C73-A750-4269-B6A0-FC46FBC7D575}"/>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20425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50C0F5-61E5-4C88-BF24-290EA37691A1}"/>
              </a:ext>
            </a:extLst>
          </p:cNvPr>
          <p:cNvSpPr>
            <a:spLocks noGrp="1"/>
          </p:cNvSpPr>
          <p:nvPr>
            <p:ph type="title"/>
          </p:nvPr>
        </p:nvSpPr>
        <p:spPr/>
        <p:txBody>
          <a:bodyPr/>
          <a:lstStyle/>
          <a:p>
            <a:r>
              <a:rPr lang="es-ES" dirty="0"/>
              <a:t>Esquema R:</a:t>
            </a:r>
            <a:br>
              <a:rPr lang="es-ES" dirty="0"/>
            </a:br>
            <a:endParaRPr lang="es-ES" dirty="0"/>
          </a:p>
        </p:txBody>
      </p:sp>
      <p:sp>
        <p:nvSpPr>
          <p:cNvPr id="19" name="Marcador de contenido 2">
            <a:extLst>
              <a:ext uri="{FF2B5EF4-FFF2-40B4-BE49-F238E27FC236}">
                <a16:creationId xmlns:a16="http://schemas.microsoft.com/office/drawing/2014/main" id="{8E58555F-CB86-4C0C-A2AE-73CCFFCFA1E1}"/>
              </a:ext>
            </a:extLst>
          </p:cNvPr>
          <p:cNvSpPr>
            <a:spLocks noGrp="1"/>
          </p:cNvSpPr>
          <p:nvPr>
            <p:ph idx="1"/>
          </p:nvPr>
        </p:nvSpPr>
        <p:spPr>
          <a:xfrm>
            <a:off x="449908" y="1084861"/>
            <a:ext cx="5436096" cy="2016799"/>
          </a:xfrm>
        </p:spPr>
        <p:txBody>
          <a:bodyPr>
            <a:normAutofit fontScale="85000" lnSpcReduction="10000"/>
          </a:bodyPr>
          <a:lstStyle/>
          <a:p>
            <a:pPr marL="354012" lvl="2" indent="0" algn="ctr">
              <a:buNone/>
            </a:pPr>
            <a:r>
              <a:rPr lang="es-ES" sz="2200" dirty="0">
                <a:solidFill>
                  <a:schemeClr val="tx2"/>
                </a:solidFill>
                <a:effectLst/>
              </a:rPr>
              <a:t>Etapa 1:</a:t>
            </a:r>
          </a:p>
          <a:p>
            <a:pPr marL="354012" lvl="2" indent="0">
              <a:buNone/>
            </a:pPr>
            <a:r>
              <a:rPr lang="es-ES" sz="1900" dirty="0">
                <a:effectLst/>
              </a:rPr>
              <a:t>Exposiciones(</a:t>
            </a:r>
            <a:r>
              <a:rPr lang="es-ES" sz="2000" u="heavy" dirty="0">
                <a:solidFill>
                  <a:schemeClr val="accent2"/>
                </a:solidFill>
                <a:uFill>
                  <a:solidFill>
                    <a:schemeClr val="bg2">
                      <a:lumMod val="50000"/>
                    </a:schemeClr>
                  </a:solidFill>
                </a:uFill>
              </a:rPr>
              <a:t>nombre</a:t>
            </a:r>
            <a:r>
              <a:rPr lang="es-ES" sz="1900" dirty="0">
                <a:effectLst/>
                <a:uFill>
                  <a:solidFill>
                    <a:schemeClr val="accent2">
                      <a:lumMod val="20000"/>
                      <a:lumOff val="80000"/>
                    </a:schemeClr>
                  </a:solidFill>
                </a:uFill>
              </a:rPr>
              <a:t>,</a:t>
            </a:r>
            <a:r>
              <a:rPr lang="es-ES" sz="1900" dirty="0">
                <a:effectLst/>
              </a:rPr>
              <a:t> fechaIni*, fechaFin*) </a:t>
            </a:r>
          </a:p>
          <a:p>
            <a:pPr marL="354012" lvl="2" indent="0">
              <a:buNone/>
            </a:pPr>
            <a:r>
              <a:rPr lang="es-ES" sz="1900" dirty="0">
                <a:effectLst/>
              </a:rPr>
              <a:t>Museos(</a:t>
            </a:r>
            <a:r>
              <a:rPr lang="es-ES" sz="2000" u="heavy" dirty="0">
                <a:solidFill>
                  <a:schemeClr val="accent2"/>
                </a:solidFill>
                <a:uFill>
                  <a:solidFill>
                    <a:schemeClr val="bg2">
                      <a:lumMod val="50000"/>
                    </a:schemeClr>
                  </a:solidFill>
                </a:uFill>
              </a:rPr>
              <a:t>nombre</a:t>
            </a:r>
            <a:r>
              <a:rPr lang="es-ES" sz="1900" dirty="0">
                <a:effectLst/>
              </a:rPr>
              <a:t>, ciudad) </a:t>
            </a:r>
            <a:endParaRPr lang="es-ES" sz="1900" u="sng" dirty="0">
              <a:effectLst/>
            </a:endParaRPr>
          </a:p>
          <a:p>
            <a:pPr marL="354012" lvl="2" indent="0">
              <a:buNone/>
            </a:pPr>
            <a:r>
              <a:rPr lang="es-ES" sz="1900" dirty="0">
                <a:effectLst/>
              </a:rPr>
              <a:t>Pintores(</a:t>
            </a:r>
            <a:r>
              <a:rPr lang="es-ES" sz="2000" u="heavy" dirty="0">
                <a:solidFill>
                  <a:schemeClr val="accent2"/>
                </a:solidFill>
                <a:uFill>
                  <a:solidFill>
                    <a:schemeClr val="bg2">
                      <a:lumMod val="50000"/>
                    </a:schemeClr>
                  </a:solidFill>
                </a:uFill>
              </a:rPr>
              <a:t>nombre</a:t>
            </a:r>
            <a:r>
              <a:rPr lang="es-ES" sz="1900" dirty="0">
                <a:effectLst/>
              </a:rPr>
              <a:t>, fechaNac) </a:t>
            </a:r>
            <a:endParaRPr lang="es-ES" sz="1900" u="sng" dirty="0">
              <a:effectLst/>
            </a:endParaRPr>
          </a:p>
          <a:p>
            <a:pPr marL="354012" lvl="2" indent="0">
              <a:buNone/>
            </a:pPr>
            <a:endParaRPr lang="es-ES" sz="1900" dirty="0">
              <a:effectLst/>
            </a:endParaRPr>
          </a:p>
          <a:p>
            <a:pPr marL="354012" lvl="2" indent="0">
              <a:buNone/>
            </a:pPr>
            <a:r>
              <a:rPr lang="es-ES" sz="1900" dirty="0">
                <a:effectLst/>
              </a:rPr>
              <a:t>Cuadros(</a:t>
            </a:r>
            <a:r>
              <a:rPr lang="es-ES" sz="1900" u="heavy" dirty="0">
                <a:solidFill>
                  <a:schemeClr val="accent2"/>
                </a:solidFill>
                <a:uFill>
                  <a:solidFill>
                    <a:schemeClr val="bg2">
                      <a:lumMod val="50000"/>
                    </a:schemeClr>
                  </a:solidFill>
                </a:uFill>
              </a:rPr>
              <a:t>nombre</a:t>
            </a:r>
            <a:r>
              <a:rPr lang="es-ES" sz="1900" dirty="0"/>
              <a:t>, </a:t>
            </a:r>
            <a:r>
              <a:rPr lang="es-ES" sz="1900" u="heavy" dirty="0">
                <a:solidFill>
                  <a:schemeClr val="accent1"/>
                </a:solidFill>
                <a:effectLst/>
                <a:uFill>
                  <a:solidFill>
                    <a:schemeClr val="bg2">
                      <a:lumMod val="50000"/>
                    </a:schemeClr>
                  </a:solidFill>
                </a:uFill>
              </a:rPr>
              <a:t>nombrePintor</a:t>
            </a:r>
            <a:r>
              <a:rPr lang="es-ES" sz="1900" dirty="0">
                <a:effectLst/>
              </a:rPr>
              <a:t>, siglo, técnica)</a:t>
            </a:r>
          </a:p>
          <a:p>
            <a:endParaRPr lang="es-ES" dirty="0"/>
          </a:p>
        </p:txBody>
      </p:sp>
      <p:cxnSp>
        <p:nvCxnSpPr>
          <p:cNvPr id="20" name="Conector: angular 19">
            <a:extLst>
              <a:ext uri="{FF2B5EF4-FFF2-40B4-BE49-F238E27FC236}">
                <a16:creationId xmlns:a16="http://schemas.microsoft.com/office/drawing/2014/main" id="{3D38F931-8646-4148-BDC1-918B41FB835F}"/>
              </a:ext>
            </a:extLst>
          </p:cNvPr>
          <p:cNvCxnSpPr>
            <a:cxnSpLocks/>
          </p:cNvCxnSpPr>
          <p:nvPr/>
        </p:nvCxnSpPr>
        <p:spPr>
          <a:xfrm rot="16200000" flipV="1">
            <a:off x="2781782" y="1993527"/>
            <a:ext cx="482229" cy="1261104"/>
          </a:xfrm>
          <a:prstGeom prst="bentConnector3">
            <a:avLst>
              <a:gd name="adj1" fmla="val 50000"/>
            </a:avLst>
          </a:prstGeom>
          <a:ln w="28575" cmpd="sng">
            <a:solidFill>
              <a:schemeClr val="accent1"/>
            </a:solidFill>
            <a:tailEnd type="triangle"/>
          </a:ln>
          <a:effectLst/>
        </p:spPr>
        <p:style>
          <a:lnRef idx="1">
            <a:schemeClr val="accent1"/>
          </a:lnRef>
          <a:fillRef idx="0">
            <a:schemeClr val="accent1"/>
          </a:fillRef>
          <a:effectRef idx="0">
            <a:schemeClr val="accent1"/>
          </a:effectRef>
          <a:fontRef idx="minor">
            <a:schemeClr val="tx1"/>
          </a:fontRef>
        </p:style>
      </p:cxnSp>
      <p:grpSp>
        <p:nvGrpSpPr>
          <p:cNvPr id="21" name="Grupo 20">
            <a:extLst>
              <a:ext uri="{FF2B5EF4-FFF2-40B4-BE49-F238E27FC236}">
                <a16:creationId xmlns:a16="http://schemas.microsoft.com/office/drawing/2014/main" id="{A0FD0482-6016-45F2-BB7C-186AF7FAEC8A}"/>
              </a:ext>
            </a:extLst>
          </p:cNvPr>
          <p:cNvGrpSpPr/>
          <p:nvPr/>
        </p:nvGrpSpPr>
        <p:grpSpPr>
          <a:xfrm>
            <a:off x="4034448" y="1017104"/>
            <a:ext cx="1458322" cy="455206"/>
            <a:chOff x="3798143" y="881516"/>
            <a:chExt cx="1458322" cy="455206"/>
          </a:xfrm>
        </p:grpSpPr>
        <p:cxnSp>
          <p:nvCxnSpPr>
            <p:cNvPr id="22" name="Conector recto de flecha 21">
              <a:extLst>
                <a:ext uri="{FF2B5EF4-FFF2-40B4-BE49-F238E27FC236}">
                  <a16:creationId xmlns:a16="http://schemas.microsoft.com/office/drawing/2014/main" id="{910DD66F-272A-4E23-ACC6-158A0AB10EE2}"/>
                </a:ext>
              </a:extLst>
            </p:cNvPr>
            <p:cNvCxnSpPr>
              <a:cxnSpLocks/>
              <a:stCxn id="24" idx="2"/>
            </p:cNvCxnSpPr>
            <p:nvPr/>
          </p:nvCxnSpPr>
          <p:spPr>
            <a:xfrm flipH="1">
              <a:off x="3798143" y="1158515"/>
              <a:ext cx="796923" cy="178207"/>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cto de flecha 22">
              <a:extLst>
                <a:ext uri="{FF2B5EF4-FFF2-40B4-BE49-F238E27FC236}">
                  <a16:creationId xmlns:a16="http://schemas.microsoft.com/office/drawing/2014/main" id="{4497C75E-BE63-43AD-B5EE-F3E2D5647844}"/>
                </a:ext>
              </a:extLst>
            </p:cNvPr>
            <p:cNvCxnSpPr>
              <a:cxnSpLocks/>
              <a:stCxn id="24" idx="2"/>
            </p:cNvCxnSpPr>
            <p:nvPr/>
          </p:nvCxnSpPr>
          <p:spPr>
            <a:xfrm>
              <a:off x="4595066" y="1158515"/>
              <a:ext cx="221198" cy="178206"/>
            </a:xfrm>
            <a:prstGeom prst="straightConnector1">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CuadroTexto 23">
              <a:extLst>
                <a:ext uri="{FF2B5EF4-FFF2-40B4-BE49-F238E27FC236}">
                  <a16:creationId xmlns:a16="http://schemas.microsoft.com/office/drawing/2014/main" id="{51070B74-6C88-4D21-B7CC-C99A1D767786}"/>
                </a:ext>
              </a:extLst>
            </p:cNvPr>
            <p:cNvSpPr txBox="1"/>
            <p:nvPr/>
          </p:nvSpPr>
          <p:spPr>
            <a:xfrm>
              <a:off x="3933667" y="881516"/>
              <a:ext cx="1322798" cy="276999"/>
            </a:xfrm>
            <a:prstGeom prst="rect">
              <a:avLst/>
            </a:prstGeom>
            <a:noFill/>
          </p:spPr>
          <p:txBody>
            <a:bodyPr wrap="none" rtlCol="0">
              <a:spAutoFit/>
            </a:bodyPr>
            <a:lstStyle/>
            <a:p>
              <a:r>
                <a:rPr lang="es-ES" sz="1200" dirty="0"/>
                <a:t>Puede ser nulo</a:t>
              </a:r>
            </a:p>
          </p:txBody>
        </p:sp>
      </p:grpSp>
      <p:sp>
        <p:nvSpPr>
          <p:cNvPr id="25" name="Marcador de número de diapositiva 7">
            <a:extLst>
              <a:ext uri="{FF2B5EF4-FFF2-40B4-BE49-F238E27FC236}">
                <a16:creationId xmlns:a16="http://schemas.microsoft.com/office/drawing/2014/main" id="{37BE399F-6D04-485F-8530-6A99E7A8791C}"/>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8</a:t>
            </a:fld>
            <a:endParaRPr lang="es-ES" dirty="0"/>
          </a:p>
        </p:txBody>
      </p:sp>
      <p:grpSp>
        <p:nvGrpSpPr>
          <p:cNvPr id="4" name="Grupo 3">
            <a:extLst>
              <a:ext uri="{FF2B5EF4-FFF2-40B4-BE49-F238E27FC236}">
                <a16:creationId xmlns:a16="http://schemas.microsoft.com/office/drawing/2014/main" id="{EDB7A12C-20CA-41D7-B26A-618C199555B9}"/>
              </a:ext>
            </a:extLst>
          </p:cNvPr>
          <p:cNvGrpSpPr/>
          <p:nvPr/>
        </p:nvGrpSpPr>
        <p:grpSpPr>
          <a:xfrm>
            <a:off x="4796397" y="2897950"/>
            <a:ext cx="7416824" cy="3350451"/>
            <a:chOff x="4796397" y="2897950"/>
            <a:chExt cx="7416824" cy="3350451"/>
          </a:xfrm>
        </p:grpSpPr>
        <p:sp>
          <p:nvSpPr>
            <p:cNvPr id="11" name="Marcador de contenido 2">
              <a:extLst>
                <a:ext uri="{FF2B5EF4-FFF2-40B4-BE49-F238E27FC236}">
                  <a16:creationId xmlns:a16="http://schemas.microsoft.com/office/drawing/2014/main" id="{B09390D1-CAAD-4F77-8F3A-AF0D81F62EB5}"/>
                </a:ext>
              </a:extLst>
            </p:cNvPr>
            <p:cNvSpPr txBox="1">
              <a:spLocks/>
            </p:cNvSpPr>
            <p:nvPr/>
          </p:nvSpPr>
          <p:spPr>
            <a:xfrm>
              <a:off x="4796397" y="2897950"/>
              <a:ext cx="7416824" cy="3350451"/>
            </a:xfrm>
            <a:prstGeom prst="rect">
              <a:avLst/>
            </a:prstGeom>
            <a:effectLst/>
          </p:spPr>
          <p:txBody>
            <a:bodyPr vert="horz">
              <a:normAutofit fontScale="85000" lnSpcReduction="10000"/>
            </a:bodyPr>
            <a:lstStyle>
              <a:lvl1pPr marL="0" indent="0" algn="l" rtl="0" eaLnBrk="1" latinLnBrk="0" hangingPunct="1">
                <a:spcBef>
                  <a:spcPts val="1200"/>
                </a:spcBef>
                <a:spcAft>
                  <a:spcPts val="600"/>
                </a:spcAft>
                <a:buClr>
                  <a:schemeClr val="accent3"/>
                </a:buClr>
                <a:buSzPct val="95000"/>
                <a:buFont typeface="Wingdings 2"/>
                <a:buNone/>
                <a:defRPr kumimoji="0" sz="2400" i="1" kern="1200">
                  <a:solidFill>
                    <a:schemeClr val="tx1"/>
                  </a:solidFill>
                  <a:effectLst>
                    <a:outerShdw blurRad="38100" dist="38100" dir="2700000" algn="tl">
                      <a:srgbClr val="000000">
                        <a:alpha val="43137"/>
                      </a:srgbClr>
                    </a:outerShdw>
                  </a:effectLst>
                  <a:latin typeface="Cambria" pitchFamily="18" charset="0"/>
                  <a:ea typeface="+mn-ea"/>
                  <a:cs typeface="+mn-cs"/>
                </a:defRPr>
              </a:lvl1pPr>
              <a:lvl2pPr marL="360363" indent="-360363"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200" kern="1200">
                  <a:solidFill>
                    <a:schemeClr val="tx1"/>
                  </a:solidFill>
                  <a:effectLst>
                    <a:outerShdw blurRad="38100" dist="38100" dir="2700000" algn="tl">
                      <a:srgbClr val="000000">
                        <a:alpha val="43137"/>
                      </a:srgbClr>
                    </a:outerShdw>
                  </a:effectLst>
                  <a:latin typeface="Cambria" pitchFamily="18" charset="0"/>
                  <a:ea typeface="+mn-ea"/>
                  <a:cs typeface="+mn-cs"/>
                </a:defRPr>
              </a:lvl2pPr>
              <a:lvl3pPr marL="714375" indent="-355600" algn="l" rtl="0" eaLnBrk="1" latinLnBrk="0" hangingPunct="1">
                <a:spcBef>
                  <a:spcPts val="0"/>
                </a:spcBef>
                <a:spcAft>
                  <a:spcPts val="600"/>
                </a:spcAft>
                <a:buClr>
                  <a:srgbClr val="FFC000"/>
                </a:buClr>
                <a:buSzPct val="70000"/>
                <a:buFont typeface="Constantia" pitchFamily="18" charset="0"/>
                <a:buChar char="—"/>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3pPr>
              <a:lvl4pPr marL="1438275" indent="-361950"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4pPr>
              <a:lvl5pPr marL="1790700" indent="-352425"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54012" lvl="2" indent="0" algn="ctr">
                <a:buNone/>
              </a:pPr>
              <a:r>
                <a:rPr lang="es-ES" sz="2400" dirty="0">
                  <a:solidFill>
                    <a:schemeClr val="tx2"/>
                  </a:solidFill>
                  <a:effectLst/>
                  <a:latin typeface="+mn-lt"/>
                  <a:cs typeface="Calibri" panose="020F0502020204030204" pitchFamily="34" charset="0"/>
                </a:rPr>
                <a:t>Etapa 2:</a:t>
              </a:r>
              <a:endParaRPr lang="es-ES" dirty="0">
                <a:solidFill>
                  <a:schemeClr val="tx2"/>
                </a:solidFill>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Exposiciones(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fechaIni*, fechaFin*, </a:t>
              </a:r>
              <a:r>
                <a:rPr lang="es-ES" dirty="0">
                  <a:solidFill>
                    <a:schemeClr val="accent1"/>
                  </a:solidFill>
                  <a:effectLst/>
                  <a:uFill>
                    <a:solidFill>
                      <a:schemeClr val="tx1"/>
                    </a:solidFill>
                  </a:uFill>
                  <a:latin typeface="+mn-lt"/>
                  <a:cs typeface="Calibri" panose="020F0502020204030204" pitchFamily="34" charset="0"/>
                </a:rPr>
                <a:t>nombreMuseo</a:t>
              </a:r>
              <a:r>
                <a:rPr lang="es-ES" dirty="0">
                  <a:effectLst/>
                  <a:latin typeface="+mn-lt"/>
                  <a:cs typeface="Calibri" panose="020F0502020204030204" pitchFamily="34" charset="0"/>
                </a:rPr>
                <a:t>)</a:t>
              </a:r>
            </a:p>
            <a:p>
              <a:pPr marL="354012" lvl="2" indent="0">
                <a:buFont typeface="Constantia" pitchFamily="18" charset="0"/>
                <a:buNone/>
              </a:pPr>
              <a:endParaRPr lang="es-ES"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Museos(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ciudad) </a:t>
              </a:r>
            </a:p>
            <a:p>
              <a:pPr marL="354012" lvl="2" indent="0">
                <a:buFont typeface="Constantia" pitchFamily="18" charset="0"/>
                <a:buNone/>
              </a:pPr>
              <a:endParaRPr lang="es-ES" u="sng"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Pintores(</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fechaNac, </a:t>
              </a:r>
              <a:r>
                <a:rPr lang="es-ES" dirty="0">
                  <a:solidFill>
                    <a:schemeClr val="accent1"/>
                  </a:solidFill>
                  <a:effectLst/>
                  <a:uFill>
                    <a:solidFill>
                      <a:schemeClr val="tx1"/>
                    </a:solidFill>
                  </a:uFill>
                  <a:latin typeface="+mn-lt"/>
                  <a:cs typeface="Calibri" panose="020F0502020204030204" pitchFamily="34" charset="0"/>
                </a:rPr>
                <a:t>nombreMaestro</a:t>
              </a:r>
              <a:r>
                <a:rPr lang="es-ES" dirty="0">
                  <a:effectLst/>
                  <a:uFill>
                    <a:solidFill>
                      <a:schemeClr val="tx1"/>
                    </a:solidFill>
                  </a:uFill>
                  <a:latin typeface="+mn-lt"/>
                  <a:cs typeface="Calibri" panose="020F0502020204030204" pitchFamily="34" charset="0"/>
                </a:rPr>
                <a:t>*</a:t>
              </a:r>
              <a:r>
                <a:rPr lang="es-ES" dirty="0">
                  <a:effectLst/>
                  <a:latin typeface="+mn-lt"/>
                  <a:cs typeface="Calibri" panose="020F0502020204030204" pitchFamily="34" charset="0"/>
                </a:rPr>
                <a:t>) </a:t>
              </a:r>
            </a:p>
            <a:p>
              <a:pPr marL="354012" lvl="2" indent="0">
                <a:buFont typeface="Constantia" pitchFamily="18" charset="0"/>
                <a:buNone/>
              </a:pPr>
              <a:endParaRPr lang="es-ES" u="sng"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Cuadros(</a:t>
              </a:r>
              <a:r>
                <a:rPr lang="es-ES" u="heavy" dirty="0">
                  <a:solidFill>
                    <a:schemeClr val="accent1"/>
                  </a:solidFill>
                  <a:effectLst/>
                  <a:uFill>
                    <a:solidFill>
                      <a:schemeClr val="bg2">
                        <a:lumMod val="50000"/>
                      </a:schemeClr>
                    </a:solidFill>
                  </a:uFill>
                  <a:latin typeface="+mn-lt"/>
                </a:rPr>
                <a:t>nombrePintor</a:t>
              </a:r>
              <a:r>
                <a:rPr lang="es-ES" dirty="0">
                  <a:effectLst/>
                  <a:latin typeface="+mn-lt"/>
                  <a:cs typeface="Calibri" panose="020F0502020204030204" pitchFamily="34" charset="0"/>
                </a:rPr>
                <a:t>, </a:t>
              </a:r>
              <a:r>
                <a:rPr lang="es-ES" u="heavy" dirty="0">
                  <a:solidFill>
                    <a:schemeClr val="accent2"/>
                  </a:solidFill>
                  <a:effectLst/>
                  <a:uFill>
                    <a:solidFill>
                      <a:schemeClr val="bg2">
                        <a:lumMod val="50000"/>
                      </a:schemeClr>
                    </a:solidFill>
                  </a:uFill>
                  <a:latin typeface="+mn-lt"/>
                </a:rPr>
                <a:t>nombre</a:t>
              </a:r>
              <a:r>
                <a:rPr lang="es-ES" dirty="0">
                  <a:effectLst/>
                  <a:latin typeface="+mn-lt"/>
                  <a:cs typeface="Calibri" panose="020F0502020204030204" pitchFamily="34" charset="0"/>
                </a:rPr>
                <a:t>, siglo, técnica)</a:t>
              </a:r>
            </a:p>
            <a:p>
              <a:pPr marL="354012" lvl="2" indent="0">
                <a:buFont typeface="Constantia" pitchFamily="18" charset="0"/>
                <a:buNone/>
              </a:pPr>
              <a:endParaRPr lang="es-ES" dirty="0">
                <a:effectLst/>
                <a:latin typeface="+mn-lt"/>
                <a:cs typeface="Calibri" panose="020F0502020204030204" pitchFamily="34" charset="0"/>
              </a:endParaRPr>
            </a:p>
            <a:p>
              <a:pPr marL="354012" lvl="2" indent="0">
                <a:buNone/>
              </a:pPr>
              <a:r>
                <a:rPr lang="es-ES" dirty="0">
                  <a:effectLst/>
                  <a:latin typeface="+mn-lt"/>
                  <a:cs typeface="Calibri" panose="020F0502020204030204" pitchFamily="34" charset="0"/>
                </a:rPr>
                <a:t>Asignados(</a:t>
              </a:r>
              <a:r>
                <a:rPr lang="es-ES" u="heavy" dirty="0">
                  <a:solidFill>
                    <a:schemeClr val="accent1"/>
                  </a:solidFill>
                  <a:effectLst/>
                  <a:uFill>
                    <a:solidFill>
                      <a:schemeClr val="bg2">
                        <a:lumMod val="50000"/>
                      </a:schemeClr>
                    </a:solidFill>
                  </a:uFill>
                  <a:latin typeface="+mn-lt"/>
                </a:rPr>
                <a:t>nombreExp</a:t>
              </a:r>
              <a:r>
                <a:rPr lang="es-ES" dirty="0">
                  <a:effectLst/>
                  <a:latin typeface="+mn-lt"/>
                  <a:cs typeface="Calibri" panose="020F0502020204030204" pitchFamily="34" charset="0"/>
                </a:rPr>
                <a:t>, </a:t>
              </a:r>
              <a:r>
                <a:rPr lang="es-ES" u="heavy" dirty="0">
                  <a:solidFill>
                    <a:schemeClr val="accent1"/>
                  </a:solidFill>
                  <a:effectLst/>
                  <a:uFill>
                    <a:solidFill>
                      <a:schemeClr val="bg2">
                        <a:lumMod val="50000"/>
                      </a:schemeClr>
                    </a:solidFill>
                  </a:uFill>
                  <a:latin typeface="+mn-lt"/>
                </a:rPr>
                <a:t>nombrePintor</a:t>
              </a:r>
              <a:r>
                <a:rPr lang="es-ES" dirty="0">
                  <a:effectLst/>
                  <a:latin typeface="+mn-lt"/>
                  <a:cs typeface="Calibri" panose="020F0502020204030204" pitchFamily="34" charset="0"/>
                </a:rPr>
                <a:t>, </a:t>
              </a:r>
              <a:r>
                <a:rPr lang="es-ES" u="heavy" dirty="0">
                  <a:solidFill>
                    <a:schemeClr val="accent1"/>
                  </a:solidFill>
                  <a:effectLst/>
                  <a:uFill>
                    <a:solidFill>
                      <a:schemeClr val="bg2">
                        <a:lumMod val="50000"/>
                      </a:schemeClr>
                    </a:solidFill>
                  </a:uFill>
                  <a:latin typeface="+mn-lt"/>
                </a:rPr>
                <a:t>nombreCuad</a:t>
              </a:r>
              <a:r>
                <a:rPr lang="es-ES" dirty="0">
                  <a:effectLst/>
                  <a:latin typeface="+mn-lt"/>
                  <a:cs typeface="Calibri" panose="020F0502020204030204" pitchFamily="34" charset="0"/>
                </a:rPr>
                <a:t>, póliza) </a:t>
              </a:r>
              <a:endParaRPr lang="es-ES" u="sng" dirty="0">
                <a:effectLst/>
                <a:latin typeface="+mn-lt"/>
                <a:cs typeface="Calibri" panose="020F0502020204030204" pitchFamily="34" charset="0"/>
              </a:endParaRPr>
            </a:p>
            <a:p>
              <a:pPr marL="354012" lvl="2" indent="0">
                <a:buFont typeface="Constantia" pitchFamily="18" charset="0"/>
                <a:buNone/>
              </a:pPr>
              <a:endParaRPr lang="es-ES" dirty="0">
                <a:solidFill>
                  <a:srgbClr val="92D050"/>
                </a:solidFill>
                <a:effectLst/>
              </a:endParaRPr>
            </a:p>
            <a:p>
              <a:endParaRPr lang="es-ES" dirty="0"/>
            </a:p>
          </p:txBody>
        </p:sp>
        <p:sp>
          <p:nvSpPr>
            <p:cNvPr id="12" name="Abrir llave 11">
              <a:extLst>
                <a:ext uri="{FF2B5EF4-FFF2-40B4-BE49-F238E27FC236}">
                  <a16:creationId xmlns:a16="http://schemas.microsoft.com/office/drawing/2014/main" id="{B04DBED0-DCDF-4823-925D-40A9D2822AFB}"/>
                </a:ext>
              </a:extLst>
            </p:cNvPr>
            <p:cNvSpPr/>
            <p:nvPr/>
          </p:nvSpPr>
          <p:spPr>
            <a:xfrm rot="5400000">
              <a:off x="9334036" y="4296525"/>
              <a:ext cx="86838" cy="2884916"/>
            </a:xfrm>
            <a:prstGeom prst="leftBrace">
              <a:avLst/>
            </a:prstGeom>
            <a:ln w="28575">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dirty="0"/>
            </a:p>
          </p:txBody>
        </p:sp>
        <p:sp>
          <p:nvSpPr>
            <p:cNvPr id="14" name="Abrir llave 13">
              <a:extLst>
                <a:ext uri="{FF2B5EF4-FFF2-40B4-BE49-F238E27FC236}">
                  <a16:creationId xmlns:a16="http://schemas.microsoft.com/office/drawing/2014/main" id="{700BC7F9-0E5D-4166-9A43-198A1C899817}"/>
                </a:ext>
              </a:extLst>
            </p:cNvPr>
            <p:cNvSpPr/>
            <p:nvPr/>
          </p:nvSpPr>
          <p:spPr>
            <a:xfrm rot="16200000">
              <a:off x="7283080" y="4219820"/>
              <a:ext cx="124124" cy="2319333"/>
            </a:xfrm>
            <a:prstGeom prst="leftBrace">
              <a:avLst/>
            </a:prstGeom>
            <a:ln w="28575">
              <a:solidFill>
                <a:schemeClr val="accent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dirty="0"/>
            </a:p>
          </p:txBody>
        </p:sp>
        <p:sp>
          <p:nvSpPr>
            <p:cNvPr id="15" name="Forma libre: forma 14">
              <a:extLst>
                <a:ext uri="{FF2B5EF4-FFF2-40B4-BE49-F238E27FC236}">
                  <a16:creationId xmlns:a16="http://schemas.microsoft.com/office/drawing/2014/main" id="{DBDF868E-A919-45E9-87A6-D305F4AF25BF}"/>
                </a:ext>
              </a:extLst>
            </p:cNvPr>
            <p:cNvSpPr/>
            <p:nvPr/>
          </p:nvSpPr>
          <p:spPr>
            <a:xfrm>
              <a:off x="6591660" y="4264871"/>
              <a:ext cx="2279746" cy="213926"/>
            </a:xfrm>
            <a:custGeom>
              <a:avLst/>
              <a:gdLst>
                <a:gd name="connsiteX0" fmla="*/ 2266494 w 2279746"/>
                <a:gd name="connsiteY0" fmla="*/ 225287 h 225287"/>
                <a:gd name="connsiteX1" fmla="*/ 2279746 w 2279746"/>
                <a:gd name="connsiteY1" fmla="*/ 159026 h 225287"/>
                <a:gd name="connsiteX2" fmla="*/ 2041207 w 2279746"/>
                <a:gd name="connsiteY2" fmla="*/ 39756 h 225287"/>
                <a:gd name="connsiteX3" fmla="*/ 1736407 w 2279746"/>
                <a:gd name="connsiteY3" fmla="*/ 13252 h 225287"/>
                <a:gd name="connsiteX4" fmla="*/ 1670146 w 2279746"/>
                <a:gd name="connsiteY4" fmla="*/ 0 h 225287"/>
                <a:gd name="connsiteX5" fmla="*/ 185903 w 2279746"/>
                <a:gd name="connsiteY5" fmla="*/ 13252 h 225287"/>
                <a:gd name="connsiteX6" fmla="*/ 132894 w 2279746"/>
                <a:gd name="connsiteY6" fmla="*/ 26504 h 225287"/>
                <a:gd name="connsiteX7" fmla="*/ 53381 w 2279746"/>
                <a:gd name="connsiteY7" fmla="*/ 53008 h 225287"/>
                <a:gd name="connsiteX8" fmla="*/ 26877 w 2279746"/>
                <a:gd name="connsiteY8" fmla="*/ 79513 h 225287"/>
                <a:gd name="connsiteX9" fmla="*/ 372 w 2279746"/>
                <a:gd name="connsiteY9" fmla="*/ 212034 h 225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9746" h="225287">
                  <a:moveTo>
                    <a:pt x="2266494" y="225287"/>
                  </a:moveTo>
                  <a:cubicBezTo>
                    <a:pt x="2270911" y="203200"/>
                    <a:pt x="2279746" y="181550"/>
                    <a:pt x="2279746" y="159026"/>
                  </a:cubicBezTo>
                  <a:cubicBezTo>
                    <a:pt x="2279746" y="-20308"/>
                    <a:pt x="2254348" y="52294"/>
                    <a:pt x="2041207" y="39756"/>
                  </a:cubicBezTo>
                  <a:cubicBezTo>
                    <a:pt x="1895883" y="3426"/>
                    <a:pt x="2056120" y="39894"/>
                    <a:pt x="1736407" y="13252"/>
                  </a:cubicBezTo>
                  <a:cubicBezTo>
                    <a:pt x="1713960" y="11381"/>
                    <a:pt x="1692233" y="4417"/>
                    <a:pt x="1670146" y="0"/>
                  </a:cubicBezTo>
                  <a:lnTo>
                    <a:pt x="185903" y="13252"/>
                  </a:lnTo>
                  <a:cubicBezTo>
                    <a:pt x="167692" y="13566"/>
                    <a:pt x="150339" y="21270"/>
                    <a:pt x="132894" y="26504"/>
                  </a:cubicBezTo>
                  <a:cubicBezTo>
                    <a:pt x="106134" y="34532"/>
                    <a:pt x="53381" y="53008"/>
                    <a:pt x="53381" y="53008"/>
                  </a:cubicBezTo>
                  <a:cubicBezTo>
                    <a:pt x="44546" y="61843"/>
                    <a:pt x="32465" y="68338"/>
                    <a:pt x="26877" y="79513"/>
                  </a:cubicBezTo>
                  <a:cubicBezTo>
                    <a:pt x="-5216" y="143698"/>
                    <a:pt x="372" y="151383"/>
                    <a:pt x="372" y="212034"/>
                  </a:cubicBezTo>
                </a:path>
              </a:pathLst>
            </a:custGeom>
            <a:ln w="25400">
              <a:solidFill>
                <a:schemeClr val="accent1"/>
              </a:solidFill>
              <a:tailEnd type="triangle"/>
            </a:ln>
            <a:effectLst/>
          </p:spPr>
          <p:style>
            <a:lnRef idx="2">
              <a:schemeClr val="accent3"/>
            </a:lnRef>
            <a:fillRef idx="0">
              <a:schemeClr val="accent3"/>
            </a:fillRef>
            <a:effectRef idx="1">
              <a:schemeClr val="accent3"/>
            </a:effectRef>
            <a:fontRef idx="minor">
              <a:schemeClr val="tx1"/>
            </a:fontRef>
          </p:style>
          <p:txBody>
            <a:bodyPr rtlCol="0" anchor="ctr"/>
            <a:lstStyle/>
            <a:p>
              <a:pPr algn="ctr"/>
              <a:endParaRPr lang="es-ES" dirty="0"/>
            </a:p>
          </p:txBody>
        </p:sp>
        <p:sp>
          <p:nvSpPr>
            <p:cNvPr id="16" name="Forma libre: forma 15">
              <a:extLst>
                <a:ext uri="{FF2B5EF4-FFF2-40B4-BE49-F238E27FC236}">
                  <a16:creationId xmlns:a16="http://schemas.microsoft.com/office/drawing/2014/main" id="{20C699A2-6EEF-4EBD-AE06-E42A685F3C4A}"/>
                </a:ext>
              </a:extLst>
            </p:cNvPr>
            <p:cNvSpPr/>
            <p:nvPr/>
          </p:nvSpPr>
          <p:spPr>
            <a:xfrm>
              <a:off x="4886870" y="3495461"/>
              <a:ext cx="2031631" cy="2277678"/>
            </a:xfrm>
            <a:custGeom>
              <a:avLst/>
              <a:gdLst>
                <a:gd name="connsiteX0" fmla="*/ 1976139 w 2031631"/>
                <a:gd name="connsiteY0" fmla="*/ 2398644 h 2398644"/>
                <a:gd name="connsiteX1" fmla="*/ 1962887 w 2031631"/>
                <a:gd name="connsiteY1" fmla="*/ 2266122 h 2398644"/>
                <a:gd name="connsiteX2" fmla="*/ 1923130 w 2031631"/>
                <a:gd name="connsiteY2" fmla="*/ 2252870 h 2398644"/>
                <a:gd name="connsiteX3" fmla="*/ 1313530 w 2031631"/>
                <a:gd name="connsiteY3" fmla="*/ 2239618 h 2398644"/>
                <a:gd name="connsiteX4" fmla="*/ 1061739 w 2031631"/>
                <a:gd name="connsiteY4" fmla="*/ 2226365 h 2398644"/>
                <a:gd name="connsiteX5" fmla="*/ 902713 w 2031631"/>
                <a:gd name="connsiteY5" fmla="*/ 2213113 h 2398644"/>
                <a:gd name="connsiteX6" fmla="*/ 478643 w 2031631"/>
                <a:gd name="connsiteY6" fmla="*/ 2199861 h 2398644"/>
                <a:gd name="connsiteX7" fmla="*/ 107582 w 2031631"/>
                <a:gd name="connsiteY7" fmla="*/ 2186609 h 2398644"/>
                <a:gd name="connsiteX8" fmla="*/ 81078 w 2031631"/>
                <a:gd name="connsiteY8" fmla="*/ 2146852 h 2398644"/>
                <a:gd name="connsiteX9" fmla="*/ 54574 w 2031631"/>
                <a:gd name="connsiteY9" fmla="*/ 2067339 h 2398644"/>
                <a:gd name="connsiteX10" fmla="*/ 41321 w 2031631"/>
                <a:gd name="connsiteY10" fmla="*/ 1868557 h 2398644"/>
                <a:gd name="connsiteX11" fmla="*/ 28069 w 2031631"/>
                <a:gd name="connsiteY11" fmla="*/ 1828800 h 2398644"/>
                <a:gd name="connsiteX12" fmla="*/ 14817 w 2031631"/>
                <a:gd name="connsiteY12" fmla="*/ 1775791 h 2398644"/>
                <a:gd name="connsiteX13" fmla="*/ 14817 w 2031631"/>
                <a:gd name="connsiteY13" fmla="*/ 1364974 h 2398644"/>
                <a:gd name="connsiteX14" fmla="*/ 54574 w 2031631"/>
                <a:gd name="connsiteY14" fmla="*/ 1219200 h 2398644"/>
                <a:gd name="connsiteX15" fmla="*/ 81078 w 2031631"/>
                <a:gd name="connsiteY15" fmla="*/ 940905 h 2398644"/>
                <a:gd name="connsiteX16" fmla="*/ 107582 w 2031631"/>
                <a:gd name="connsiteY16" fmla="*/ 662609 h 2398644"/>
                <a:gd name="connsiteX17" fmla="*/ 120834 w 2031631"/>
                <a:gd name="connsiteY17" fmla="*/ 556591 h 2398644"/>
                <a:gd name="connsiteX18" fmla="*/ 134087 w 2031631"/>
                <a:gd name="connsiteY18" fmla="*/ 437322 h 2398644"/>
                <a:gd name="connsiteX19" fmla="*/ 147339 w 2031631"/>
                <a:gd name="connsiteY19" fmla="*/ 397565 h 2398644"/>
                <a:gd name="connsiteX20" fmla="*/ 266608 w 2031631"/>
                <a:gd name="connsiteY20" fmla="*/ 331305 h 2398644"/>
                <a:gd name="connsiteX21" fmla="*/ 359374 w 2031631"/>
                <a:gd name="connsiteY21" fmla="*/ 304800 h 2398644"/>
                <a:gd name="connsiteX22" fmla="*/ 452139 w 2031631"/>
                <a:gd name="connsiteY22" fmla="*/ 278296 h 2398644"/>
                <a:gd name="connsiteX23" fmla="*/ 611165 w 2031631"/>
                <a:gd name="connsiteY23" fmla="*/ 265044 h 2398644"/>
                <a:gd name="connsiteX24" fmla="*/ 1008730 w 2031631"/>
                <a:gd name="connsiteY24" fmla="*/ 238539 h 2398644"/>
                <a:gd name="connsiteX25" fmla="*/ 1247269 w 2031631"/>
                <a:gd name="connsiteY25" fmla="*/ 212035 h 2398644"/>
                <a:gd name="connsiteX26" fmla="*/ 1446052 w 2031631"/>
                <a:gd name="connsiteY26" fmla="*/ 198783 h 2398644"/>
                <a:gd name="connsiteX27" fmla="*/ 1697843 w 2031631"/>
                <a:gd name="connsiteY27" fmla="*/ 172278 h 2398644"/>
                <a:gd name="connsiteX28" fmla="*/ 1803861 w 2031631"/>
                <a:gd name="connsiteY28" fmla="*/ 145774 h 2398644"/>
                <a:gd name="connsiteX29" fmla="*/ 1883374 w 2031631"/>
                <a:gd name="connsiteY29" fmla="*/ 132522 h 2398644"/>
                <a:gd name="connsiteX30" fmla="*/ 2002643 w 2031631"/>
                <a:gd name="connsiteY30" fmla="*/ 79513 h 2398644"/>
                <a:gd name="connsiteX31" fmla="*/ 2029148 w 2031631"/>
                <a:gd name="connsiteY31" fmla="*/ 53009 h 2398644"/>
                <a:gd name="connsiteX32" fmla="*/ 2029148 w 2031631"/>
                <a:gd name="connsiteY32" fmla="*/ 0 h 239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031631" h="2398644">
                  <a:moveTo>
                    <a:pt x="1976139" y="2398644"/>
                  </a:moveTo>
                  <a:cubicBezTo>
                    <a:pt x="1971722" y="2354470"/>
                    <a:pt x="1978059" y="2307843"/>
                    <a:pt x="1962887" y="2266122"/>
                  </a:cubicBezTo>
                  <a:cubicBezTo>
                    <a:pt x="1958113" y="2252994"/>
                    <a:pt x="1937088" y="2253440"/>
                    <a:pt x="1923130" y="2252870"/>
                  </a:cubicBezTo>
                  <a:cubicBezTo>
                    <a:pt x="1720051" y="2244581"/>
                    <a:pt x="1516730" y="2244035"/>
                    <a:pt x="1313530" y="2239618"/>
                  </a:cubicBezTo>
                  <a:lnTo>
                    <a:pt x="1061739" y="2226365"/>
                  </a:lnTo>
                  <a:cubicBezTo>
                    <a:pt x="1008657" y="2222940"/>
                    <a:pt x="955851" y="2215528"/>
                    <a:pt x="902713" y="2213113"/>
                  </a:cubicBezTo>
                  <a:cubicBezTo>
                    <a:pt x="761433" y="2206691"/>
                    <a:pt x="619990" y="2204573"/>
                    <a:pt x="478643" y="2199861"/>
                  </a:cubicBezTo>
                  <a:lnTo>
                    <a:pt x="107582" y="2186609"/>
                  </a:lnTo>
                  <a:cubicBezTo>
                    <a:pt x="98747" y="2173357"/>
                    <a:pt x="87547" y="2161406"/>
                    <a:pt x="81078" y="2146852"/>
                  </a:cubicBezTo>
                  <a:cubicBezTo>
                    <a:pt x="69731" y="2121322"/>
                    <a:pt x="54574" y="2067339"/>
                    <a:pt x="54574" y="2067339"/>
                  </a:cubicBezTo>
                  <a:cubicBezTo>
                    <a:pt x="50156" y="2001078"/>
                    <a:pt x="48655" y="1934559"/>
                    <a:pt x="41321" y="1868557"/>
                  </a:cubicBezTo>
                  <a:cubicBezTo>
                    <a:pt x="39778" y="1854673"/>
                    <a:pt x="31907" y="1842232"/>
                    <a:pt x="28069" y="1828800"/>
                  </a:cubicBezTo>
                  <a:cubicBezTo>
                    <a:pt x="23065" y="1811287"/>
                    <a:pt x="19234" y="1793461"/>
                    <a:pt x="14817" y="1775791"/>
                  </a:cubicBezTo>
                  <a:cubicBezTo>
                    <a:pt x="-578" y="1591047"/>
                    <a:pt x="-8872" y="1578182"/>
                    <a:pt x="14817" y="1364974"/>
                  </a:cubicBezTo>
                  <a:cubicBezTo>
                    <a:pt x="19800" y="1320129"/>
                    <a:pt x="39354" y="1264858"/>
                    <a:pt x="54574" y="1219200"/>
                  </a:cubicBezTo>
                  <a:cubicBezTo>
                    <a:pt x="63409" y="1126435"/>
                    <a:pt x="74880" y="1033883"/>
                    <a:pt x="81078" y="940905"/>
                  </a:cubicBezTo>
                  <a:cubicBezTo>
                    <a:pt x="103584" y="603307"/>
                    <a:pt x="80391" y="852946"/>
                    <a:pt x="107582" y="662609"/>
                  </a:cubicBezTo>
                  <a:cubicBezTo>
                    <a:pt x="112619" y="627353"/>
                    <a:pt x="116673" y="591961"/>
                    <a:pt x="120834" y="556591"/>
                  </a:cubicBezTo>
                  <a:cubicBezTo>
                    <a:pt x="125508" y="516864"/>
                    <a:pt x="127511" y="476779"/>
                    <a:pt x="134087" y="437322"/>
                  </a:cubicBezTo>
                  <a:cubicBezTo>
                    <a:pt x="136384" y="423543"/>
                    <a:pt x="139590" y="409188"/>
                    <a:pt x="147339" y="397565"/>
                  </a:cubicBezTo>
                  <a:cubicBezTo>
                    <a:pt x="181345" y="346555"/>
                    <a:pt x="207337" y="351062"/>
                    <a:pt x="266608" y="331305"/>
                  </a:cubicBezTo>
                  <a:cubicBezTo>
                    <a:pt x="361946" y="299526"/>
                    <a:pt x="242874" y="338085"/>
                    <a:pt x="359374" y="304800"/>
                  </a:cubicBezTo>
                  <a:cubicBezTo>
                    <a:pt x="393605" y="295020"/>
                    <a:pt x="415311" y="282899"/>
                    <a:pt x="452139" y="278296"/>
                  </a:cubicBezTo>
                  <a:cubicBezTo>
                    <a:pt x="504921" y="271698"/>
                    <a:pt x="558156" y="269461"/>
                    <a:pt x="611165" y="265044"/>
                  </a:cubicBezTo>
                  <a:cubicBezTo>
                    <a:pt x="802282" y="226818"/>
                    <a:pt x="574058" y="268865"/>
                    <a:pt x="1008730" y="238539"/>
                  </a:cubicBezTo>
                  <a:cubicBezTo>
                    <a:pt x="1088538" y="232971"/>
                    <a:pt x="1167444" y="217357"/>
                    <a:pt x="1247269" y="212035"/>
                  </a:cubicBezTo>
                  <a:lnTo>
                    <a:pt x="1446052" y="198783"/>
                  </a:lnTo>
                  <a:cubicBezTo>
                    <a:pt x="1559119" y="161094"/>
                    <a:pt x="1440796" y="196759"/>
                    <a:pt x="1697843" y="172278"/>
                  </a:cubicBezTo>
                  <a:cubicBezTo>
                    <a:pt x="1798078" y="162732"/>
                    <a:pt x="1730161" y="162152"/>
                    <a:pt x="1803861" y="145774"/>
                  </a:cubicBezTo>
                  <a:cubicBezTo>
                    <a:pt x="1830091" y="139945"/>
                    <a:pt x="1856870" y="136939"/>
                    <a:pt x="1883374" y="132522"/>
                  </a:cubicBezTo>
                  <a:cubicBezTo>
                    <a:pt x="1946428" y="111504"/>
                    <a:pt x="1957639" y="115517"/>
                    <a:pt x="2002643" y="79513"/>
                  </a:cubicBezTo>
                  <a:cubicBezTo>
                    <a:pt x="2012399" y="71708"/>
                    <a:pt x="2025197" y="64862"/>
                    <a:pt x="2029148" y="53009"/>
                  </a:cubicBezTo>
                  <a:cubicBezTo>
                    <a:pt x="2034736" y="36246"/>
                    <a:pt x="2029148" y="17670"/>
                    <a:pt x="2029148" y="0"/>
                  </a:cubicBezTo>
                </a:path>
              </a:pathLst>
            </a:custGeom>
            <a:noFill/>
            <a:ln w="25400">
              <a:solidFill>
                <a:schemeClr val="accent1"/>
              </a:solidFill>
              <a:tailEnd type="triangle"/>
            </a:ln>
            <a:effectLst/>
          </p:spPr>
          <p:txBody>
            <a:bodyPr rtlCol="0" anchor="ctr"/>
            <a:lstStyle/>
            <a:p>
              <a:pPr algn="ctr"/>
              <a:endParaRPr lang="es-ES" dirty="0"/>
            </a:p>
          </p:txBody>
        </p:sp>
        <p:cxnSp>
          <p:nvCxnSpPr>
            <p:cNvPr id="17" name="Conector: angular 16">
              <a:extLst>
                <a:ext uri="{FF2B5EF4-FFF2-40B4-BE49-F238E27FC236}">
                  <a16:creationId xmlns:a16="http://schemas.microsoft.com/office/drawing/2014/main" id="{E5520998-E18E-45F3-9321-3BD770F811B9}"/>
                </a:ext>
              </a:extLst>
            </p:cNvPr>
            <p:cNvCxnSpPr>
              <a:cxnSpLocks/>
            </p:cNvCxnSpPr>
            <p:nvPr/>
          </p:nvCxnSpPr>
          <p:spPr>
            <a:xfrm rot="16200000" flipV="1">
              <a:off x="6592162" y="4726387"/>
              <a:ext cx="407584" cy="408588"/>
            </a:xfrm>
            <a:prstGeom prst="bentConnector3">
              <a:avLst/>
            </a:prstGeom>
            <a:ln w="28575">
              <a:solidFill>
                <a:schemeClr val="accent1"/>
              </a:solidFill>
              <a:tailEnd type="triangle"/>
            </a:ln>
            <a:effectLst/>
          </p:spPr>
          <p:style>
            <a:lnRef idx="1">
              <a:schemeClr val="accent1"/>
            </a:lnRef>
            <a:fillRef idx="0">
              <a:schemeClr val="accent1"/>
            </a:fillRef>
            <a:effectRef idx="0">
              <a:schemeClr val="accent1"/>
            </a:effectRef>
            <a:fontRef idx="minor">
              <a:schemeClr val="tx1"/>
            </a:fontRef>
          </p:style>
        </p:cxnSp>
        <p:sp>
          <p:nvSpPr>
            <p:cNvPr id="18" name="Forma libre: forma 17">
              <a:extLst>
                <a:ext uri="{FF2B5EF4-FFF2-40B4-BE49-F238E27FC236}">
                  <a16:creationId xmlns:a16="http://schemas.microsoft.com/office/drawing/2014/main" id="{37C550EB-5B8D-4BF4-B235-5B6E3B62BAED}"/>
                </a:ext>
              </a:extLst>
            </p:cNvPr>
            <p:cNvSpPr/>
            <p:nvPr/>
          </p:nvSpPr>
          <p:spPr>
            <a:xfrm>
              <a:off x="6757652" y="3487211"/>
              <a:ext cx="3494314" cy="449648"/>
            </a:xfrm>
            <a:custGeom>
              <a:avLst/>
              <a:gdLst>
                <a:gd name="connsiteX0" fmla="*/ 3494314 w 3494314"/>
                <a:gd name="connsiteY0" fmla="*/ 0 h 473529"/>
                <a:gd name="connsiteX1" fmla="*/ 3456214 w 3494314"/>
                <a:gd name="connsiteY1" fmla="*/ 223158 h 473529"/>
                <a:gd name="connsiteX2" fmla="*/ 3434443 w 3494314"/>
                <a:gd name="connsiteY2" fmla="*/ 228600 h 473529"/>
                <a:gd name="connsiteX3" fmla="*/ 3418114 w 3494314"/>
                <a:gd name="connsiteY3" fmla="*/ 223158 h 473529"/>
                <a:gd name="connsiteX4" fmla="*/ 3341914 w 3494314"/>
                <a:gd name="connsiteY4" fmla="*/ 234043 h 473529"/>
                <a:gd name="connsiteX5" fmla="*/ 3325585 w 3494314"/>
                <a:gd name="connsiteY5" fmla="*/ 244929 h 473529"/>
                <a:gd name="connsiteX6" fmla="*/ 3282043 w 3494314"/>
                <a:gd name="connsiteY6" fmla="*/ 250372 h 473529"/>
                <a:gd name="connsiteX7" fmla="*/ 3243943 w 3494314"/>
                <a:gd name="connsiteY7" fmla="*/ 255815 h 473529"/>
                <a:gd name="connsiteX8" fmla="*/ 3211285 w 3494314"/>
                <a:gd name="connsiteY8" fmla="*/ 277586 h 473529"/>
                <a:gd name="connsiteX9" fmla="*/ 3194957 w 3494314"/>
                <a:gd name="connsiteY9" fmla="*/ 283029 h 473529"/>
                <a:gd name="connsiteX10" fmla="*/ 3129643 w 3494314"/>
                <a:gd name="connsiteY10" fmla="*/ 299358 h 473529"/>
                <a:gd name="connsiteX11" fmla="*/ 3107871 w 3494314"/>
                <a:gd name="connsiteY11" fmla="*/ 304800 h 473529"/>
                <a:gd name="connsiteX12" fmla="*/ 3091543 w 3494314"/>
                <a:gd name="connsiteY12" fmla="*/ 310243 h 473529"/>
                <a:gd name="connsiteX13" fmla="*/ 3053443 w 3494314"/>
                <a:gd name="connsiteY13" fmla="*/ 315686 h 473529"/>
                <a:gd name="connsiteX14" fmla="*/ 3004457 w 3494314"/>
                <a:gd name="connsiteY14" fmla="*/ 326572 h 473529"/>
                <a:gd name="connsiteX15" fmla="*/ 2982685 w 3494314"/>
                <a:gd name="connsiteY15" fmla="*/ 332015 h 473529"/>
                <a:gd name="connsiteX16" fmla="*/ 2862943 w 3494314"/>
                <a:gd name="connsiteY16" fmla="*/ 342900 h 473529"/>
                <a:gd name="connsiteX17" fmla="*/ 2808514 w 3494314"/>
                <a:gd name="connsiteY17" fmla="*/ 353786 h 473529"/>
                <a:gd name="connsiteX18" fmla="*/ 2786743 w 3494314"/>
                <a:gd name="connsiteY18" fmla="*/ 359229 h 473529"/>
                <a:gd name="connsiteX19" fmla="*/ 2618014 w 3494314"/>
                <a:gd name="connsiteY19" fmla="*/ 364672 h 473529"/>
                <a:gd name="connsiteX20" fmla="*/ 2231571 w 3494314"/>
                <a:gd name="connsiteY20" fmla="*/ 370115 h 473529"/>
                <a:gd name="connsiteX21" fmla="*/ 2111828 w 3494314"/>
                <a:gd name="connsiteY21" fmla="*/ 353786 h 473529"/>
                <a:gd name="connsiteX22" fmla="*/ 2062843 w 3494314"/>
                <a:gd name="connsiteY22" fmla="*/ 348343 h 473529"/>
                <a:gd name="connsiteX23" fmla="*/ 1801585 w 3494314"/>
                <a:gd name="connsiteY23" fmla="*/ 342900 h 473529"/>
                <a:gd name="connsiteX24" fmla="*/ 1725385 w 3494314"/>
                <a:gd name="connsiteY24" fmla="*/ 332015 h 473529"/>
                <a:gd name="connsiteX25" fmla="*/ 1632857 w 3494314"/>
                <a:gd name="connsiteY25" fmla="*/ 337458 h 473529"/>
                <a:gd name="connsiteX26" fmla="*/ 1464128 w 3494314"/>
                <a:gd name="connsiteY26" fmla="*/ 332015 h 473529"/>
                <a:gd name="connsiteX27" fmla="*/ 1436914 w 3494314"/>
                <a:gd name="connsiteY27" fmla="*/ 326572 h 473529"/>
                <a:gd name="connsiteX28" fmla="*/ 1366157 w 3494314"/>
                <a:gd name="connsiteY28" fmla="*/ 332015 h 473529"/>
                <a:gd name="connsiteX29" fmla="*/ 1202871 w 3494314"/>
                <a:gd name="connsiteY29" fmla="*/ 321129 h 473529"/>
                <a:gd name="connsiteX30" fmla="*/ 1159328 w 3494314"/>
                <a:gd name="connsiteY30" fmla="*/ 315686 h 473529"/>
                <a:gd name="connsiteX31" fmla="*/ 1061357 w 3494314"/>
                <a:gd name="connsiteY31" fmla="*/ 315686 h 473529"/>
                <a:gd name="connsiteX32" fmla="*/ 963385 w 3494314"/>
                <a:gd name="connsiteY32" fmla="*/ 321129 h 473529"/>
                <a:gd name="connsiteX33" fmla="*/ 936171 w 3494314"/>
                <a:gd name="connsiteY33" fmla="*/ 326572 h 473529"/>
                <a:gd name="connsiteX34" fmla="*/ 914400 w 3494314"/>
                <a:gd name="connsiteY34" fmla="*/ 332015 h 473529"/>
                <a:gd name="connsiteX35" fmla="*/ 849085 w 3494314"/>
                <a:gd name="connsiteY35" fmla="*/ 326572 h 473529"/>
                <a:gd name="connsiteX36" fmla="*/ 767443 w 3494314"/>
                <a:gd name="connsiteY36" fmla="*/ 332015 h 473529"/>
                <a:gd name="connsiteX37" fmla="*/ 582385 w 3494314"/>
                <a:gd name="connsiteY37" fmla="*/ 326572 h 473529"/>
                <a:gd name="connsiteX38" fmla="*/ 408214 w 3494314"/>
                <a:gd name="connsiteY38" fmla="*/ 315686 h 473529"/>
                <a:gd name="connsiteX39" fmla="*/ 299357 w 3494314"/>
                <a:gd name="connsiteY39" fmla="*/ 321129 h 473529"/>
                <a:gd name="connsiteX40" fmla="*/ 212271 w 3494314"/>
                <a:gd name="connsiteY40" fmla="*/ 332015 h 473529"/>
                <a:gd name="connsiteX41" fmla="*/ 152400 w 3494314"/>
                <a:gd name="connsiteY41" fmla="*/ 348343 h 473529"/>
                <a:gd name="connsiteX42" fmla="*/ 125185 w 3494314"/>
                <a:gd name="connsiteY42" fmla="*/ 353786 h 473529"/>
                <a:gd name="connsiteX43" fmla="*/ 92528 w 3494314"/>
                <a:gd name="connsiteY43" fmla="*/ 364672 h 473529"/>
                <a:gd name="connsiteX44" fmla="*/ 43543 w 3494314"/>
                <a:gd name="connsiteY44" fmla="*/ 381000 h 473529"/>
                <a:gd name="connsiteX45" fmla="*/ 27214 w 3494314"/>
                <a:gd name="connsiteY45" fmla="*/ 386443 h 473529"/>
                <a:gd name="connsiteX46" fmla="*/ 21771 w 3494314"/>
                <a:gd name="connsiteY46" fmla="*/ 402772 h 473529"/>
                <a:gd name="connsiteX47" fmla="*/ 16328 w 3494314"/>
                <a:gd name="connsiteY47" fmla="*/ 457200 h 473529"/>
                <a:gd name="connsiteX48" fmla="*/ 5443 w 3494314"/>
                <a:gd name="connsiteY48" fmla="*/ 473529 h 473529"/>
                <a:gd name="connsiteX49" fmla="*/ 0 w 3494314"/>
                <a:gd name="connsiteY49" fmla="*/ 457200 h 47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494314" h="473529">
                  <a:moveTo>
                    <a:pt x="3494314" y="0"/>
                  </a:moveTo>
                  <a:cubicBezTo>
                    <a:pt x="3481614" y="74386"/>
                    <a:pt x="3475333" y="150158"/>
                    <a:pt x="3456214" y="223158"/>
                  </a:cubicBezTo>
                  <a:cubicBezTo>
                    <a:pt x="3454319" y="230394"/>
                    <a:pt x="3441923" y="228600"/>
                    <a:pt x="3434443" y="228600"/>
                  </a:cubicBezTo>
                  <a:cubicBezTo>
                    <a:pt x="3428706" y="228600"/>
                    <a:pt x="3423557" y="224972"/>
                    <a:pt x="3418114" y="223158"/>
                  </a:cubicBezTo>
                  <a:cubicBezTo>
                    <a:pt x="3392714" y="226786"/>
                    <a:pt x="3363263" y="219811"/>
                    <a:pt x="3341914" y="234043"/>
                  </a:cubicBezTo>
                  <a:cubicBezTo>
                    <a:pt x="3336471" y="237672"/>
                    <a:pt x="3331896" y="243208"/>
                    <a:pt x="3325585" y="244929"/>
                  </a:cubicBezTo>
                  <a:cubicBezTo>
                    <a:pt x="3311473" y="248778"/>
                    <a:pt x="3296542" y="248439"/>
                    <a:pt x="3282043" y="250372"/>
                  </a:cubicBezTo>
                  <a:lnTo>
                    <a:pt x="3243943" y="255815"/>
                  </a:lnTo>
                  <a:cubicBezTo>
                    <a:pt x="3233057" y="263072"/>
                    <a:pt x="3223697" y="273449"/>
                    <a:pt x="3211285" y="277586"/>
                  </a:cubicBezTo>
                  <a:cubicBezTo>
                    <a:pt x="3205842" y="279400"/>
                    <a:pt x="3200492" y="281519"/>
                    <a:pt x="3194957" y="283029"/>
                  </a:cubicBezTo>
                  <a:cubicBezTo>
                    <a:pt x="3173306" y="288934"/>
                    <a:pt x="3151414" y="293916"/>
                    <a:pt x="3129643" y="299358"/>
                  </a:cubicBezTo>
                  <a:cubicBezTo>
                    <a:pt x="3122386" y="301172"/>
                    <a:pt x="3114968" y="302434"/>
                    <a:pt x="3107871" y="304800"/>
                  </a:cubicBezTo>
                  <a:cubicBezTo>
                    <a:pt x="3102428" y="306614"/>
                    <a:pt x="3097169" y="309118"/>
                    <a:pt x="3091543" y="310243"/>
                  </a:cubicBezTo>
                  <a:cubicBezTo>
                    <a:pt x="3078963" y="312759"/>
                    <a:pt x="3066052" y="313322"/>
                    <a:pt x="3053443" y="315686"/>
                  </a:cubicBezTo>
                  <a:cubicBezTo>
                    <a:pt x="3037003" y="318769"/>
                    <a:pt x="3020756" y="322811"/>
                    <a:pt x="3004457" y="326572"/>
                  </a:cubicBezTo>
                  <a:cubicBezTo>
                    <a:pt x="2997168" y="328254"/>
                    <a:pt x="2990116" y="331158"/>
                    <a:pt x="2982685" y="332015"/>
                  </a:cubicBezTo>
                  <a:cubicBezTo>
                    <a:pt x="2942871" y="336609"/>
                    <a:pt x="2902857" y="339272"/>
                    <a:pt x="2862943" y="342900"/>
                  </a:cubicBezTo>
                  <a:cubicBezTo>
                    <a:pt x="2829408" y="354078"/>
                    <a:pt x="2863553" y="343779"/>
                    <a:pt x="2808514" y="353786"/>
                  </a:cubicBezTo>
                  <a:cubicBezTo>
                    <a:pt x="2801154" y="355124"/>
                    <a:pt x="2794211" y="358802"/>
                    <a:pt x="2786743" y="359229"/>
                  </a:cubicBezTo>
                  <a:cubicBezTo>
                    <a:pt x="2730562" y="362439"/>
                    <a:pt x="2674275" y="363569"/>
                    <a:pt x="2618014" y="364672"/>
                  </a:cubicBezTo>
                  <a:lnTo>
                    <a:pt x="2231571" y="370115"/>
                  </a:lnTo>
                  <a:lnTo>
                    <a:pt x="2111828" y="353786"/>
                  </a:lnTo>
                  <a:cubicBezTo>
                    <a:pt x="2095534" y="351684"/>
                    <a:pt x="2079262" y="348919"/>
                    <a:pt x="2062843" y="348343"/>
                  </a:cubicBezTo>
                  <a:cubicBezTo>
                    <a:pt x="1975792" y="345288"/>
                    <a:pt x="1888671" y="344714"/>
                    <a:pt x="1801585" y="342900"/>
                  </a:cubicBezTo>
                  <a:cubicBezTo>
                    <a:pt x="1785340" y="340193"/>
                    <a:pt x="1739001" y="332015"/>
                    <a:pt x="1725385" y="332015"/>
                  </a:cubicBezTo>
                  <a:cubicBezTo>
                    <a:pt x="1694489" y="332015"/>
                    <a:pt x="1663700" y="335644"/>
                    <a:pt x="1632857" y="337458"/>
                  </a:cubicBezTo>
                  <a:cubicBezTo>
                    <a:pt x="1576614" y="335644"/>
                    <a:pt x="1520314" y="335137"/>
                    <a:pt x="1464128" y="332015"/>
                  </a:cubicBezTo>
                  <a:cubicBezTo>
                    <a:pt x="1454891" y="331502"/>
                    <a:pt x="1446165" y="326572"/>
                    <a:pt x="1436914" y="326572"/>
                  </a:cubicBezTo>
                  <a:cubicBezTo>
                    <a:pt x="1413259" y="326572"/>
                    <a:pt x="1389743" y="330201"/>
                    <a:pt x="1366157" y="332015"/>
                  </a:cubicBezTo>
                  <a:cubicBezTo>
                    <a:pt x="1283338" y="318211"/>
                    <a:pt x="1372857" y="331753"/>
                    <a:pt x="1202871" y="321129"/>
                  </a:cubicBezTo>
                  <a:cubicBezTo>
                    <a:pt x="1188272" y="320217"/>
                    <a:pt x="1173842" y="317500"/>
                    <a:pt x="1159328" y="315686"/>
                  </a:cubicBezTo>
                  <a:cubicBezTo>
                    <a:pt x="1116842" y="301523"/>
                    <a:pt x="1150069" y="310309"/>
                    <a:pt x="1061357" y="315686"/>
                  </a:cubicBezTo>
                  <a:lnTo>
                    <a:pt x="963385" y="321129"/>
                  </a:lnTo>
                  <a:cubicBezTo>
                    <a:pt x="954314" y="322943"/>
                    <a:pt x="945202" y="324565"/>
                    <a:pt x="936171" y="326572"/>
                  </a:cubicBezTo>
                  <a:cubicBezTo>
                    <a:pt x="928869" y="328195"/>
                    <a:pt x="921880" y="332015"/>
                    <a:pt x="914400" y="332015"/>
                  </a:cubicBezTo>
                  <a:cubicBezTo>
                    <a:pt x="892553" y="332015"/>
                    <a:pt x="870857" y="328386"/>
                    <a:pt x="849085" y="326572"/>
                  </a:cubicBezTo>
                  <a:cubicBezTo>
                    <a:pt x="821871" y="328386"/>
                    <a:pt x="794717" y="332015"/>
                    <a:pt x="767443" y="332015"/>
                  </a:cubicBezTo>
                  <a:cubicBezTo>
                    <a:pt x="705730" y="332015"/>
                    <a:pt x="644055" y="328856"/>
                    <a:pt x="582385" y="326572"/>
                  </a:cubicBezTo>
                  <a:cubicBezTo>
                    <a:pt x="488298" y="323087"/>
                    <a:pt x="487731" y="322313"/>
                    <a:pt x="408214" y="315686"/>
                  </a:cubicBezTo>
                  <a:lnTo>
                    <a:pt x="299357" y="321129"/>
                  </a:lnTo>
                  <a:cubicBezTo>
                    <a:pt x="272833" y="322958"/>
                    <a:pt x="239139" y="328177"/>
                    <a:pt x="212271" y="332015"/>
                  </a:cubicBezTo>
                  <a:cubicBezTo>
                    <a:pt x="188808" y="339836"/>
                    <a:pt x="183102" y="342203"/>
                    <a:pt x="152400" y="348343"/>
                  </a:cubicBezTo>
                  <a:cubicBezTo>
                    <a:pt x="143328" y="350157"/>
                    <a:pt x="134110" y="351352"/>
                    <a:pt x="125185" y="353786"/>
                  </a:cubicBezTo>
                  <a:cubicBezTo>
                    <a:pt x="114115" y="356805"/>
                    <a:pt x="103414" y="361043"/>
                    <a:pt x="92528" y="364672"/>
                  </a:cubicBezTo>
                  <a:lnTo>
                    <a:pt x="43543" y="381000"/>
                  </a:lnTo>
                  <a:lnTo>
                    <a:pt x="27214" y="386443"/>
                  </a:lnTo>
                  <a:cubicBezTo>
                    <a:pt x="25400" y="391886"/>
                    <a:pt x="22643" y="397101"/>
                    <a:pt x="21771" y="402772"/>
                  </a:cubicBezTo>
                  <a:cubicBezTo>
                    <a:pt x="18998" y="420793"/>
                    <a:pt x="20428" y="439434"/>
                    <a:pt x="16328" y="457200"/>
                  </a:cubicBezTo>
                  <a:cubicBezTo>
                    <a:pt x="14857" y="463574"/>
                    <a:pt x="9071" y="468086"/>
                    <a:pt x="5443" y="473529"/>
                  </a:cubicBezTo>
                  <a:lnTo>
                    <a:pt x="0" y="457200"/>
                  </a:lnTo>
                </a:path>
              </a:pathLst>
            </a:custGeom>
            <a:noFill/>
            <a:ln w="25400">
              <a:solidFill>
                <a:schemeClr val="accent1"/>
              </a:solidFill>
              <a:tailEnd type="triangle"/>
            </a:ln>
            <a:effectLst/>
          </p:spPr>
          <p:txBody>
            <a:bodyPr rtlCol="0" anchor="ctr"/>
            <a:lstStyle/>
            <a:p>
              <a:pPr algn="ctr"/>
              <a:endParaRPr lang="es-ES" dirty="0"/>
            </a:p>
          </p:txBody>
        </p:sp>
        <p:cxnSp>
          <p:nvCxnSpPr>
            <p:cNvPr id="36" name="Conector: angular 35">
              <a:extLst>
                <a:ext uri="{FF2B5EF4-FFF2-40B4-BE49-F238E27FC236}">
                  <a16:creationId xmlns:a16="http://schemas.microsoft.com/office/drawing/2014/main" id="{7643D227-AFED-4417-A540-F384450C205F}"/>
                </a:ext>
              </a:extLst>
            </p:cNvPr>
            <p:cNvCxnSpPr>
              <a:stCxn id="12" idx="1"/>
              <a:endCxn id="14" idx="1"/>
            </p:cNvCxnSpPr>
            <p:nvPr/>
          </p:nvCxnSpPr>
          <p:spPr>
            <a:xfrm rot="16200000" flipV="1">
              <a:off x="8234292" y="4552401"/>
              <a:ext cx="254015" cy="2032312"/>
            </a:xfrm>
            <a:prstGeom prst="bentConnector5">
              <a:avLst>
                <a:gd name="adj1" fmla="val 36664"/>
                <a:gd name="adj2" fmla="val 49541"/>
                <a:gd name="adj3" fmla="val 36670"/>
              </a:avLst>
            </a:prstGeom>
            <a:ln w="254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26" name="CuadroTexto 25">
            <a:extLst>
              <a:ext uri="{FF2B5EF4-FFF2-40B4-BE49-F238E27FC236}">
                <a16:creationId xmlns:a16="http://schemas.microsoft.com/office/drawing/2014/main" id="{C969401D-0476-4F8A-A233-56EA382F7FDF}"/>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1373916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50C0F5-61E5-4C88-BF24-290EA37691A1}"/>
              </a:ext>
            </a:extLst>
          </p:cNvPr>
          <p:cNvSpPr>
            <a:spLocks noGrp="1"/>
          </p:cNvSpPr>
          <p:nvPr>
            <p:ph type="title"/>
          </p:nvPr>
        </p:nvSpPr>
        <p:spPr/>
        <p:txBody>
          <a:bodyPr/>
          <a:lstStyle/>
          <a:p>
            <a:r>
              <a:rPr lang="es-ES" dirty="0"/>
              <a:t>Esquema R:</a:t>
            </a:r>
            <a:br>
              <a:rPr lang="es-ES" dirty="0"/>
            </a:br>
            <a:endParaRPr lang="es-ES" dirty="0"/>
          </a:p>
        </p:txBody>
      </p:sp>
      <p:sp>
        <p:nvSpPr>
          <p:cNvPr id="25" name="Marcador de contenido 2">
            <a:extLst>
              <a:ext uri="{FF2B5EF4-FFF2-40B4-BE49-F238E27FC236}">
                <a16:creationId xmlns:a16="http://schemas.microsoft.com/office/drawing/2014/main" id="{31FA1A6D-C904-4B35-8804-01362DC160A0}"/>
              </a:ext>
            </a:extLst>
          </p:cNvPr>
          <p:cNvSpPr>
            <a:spLocks noGrp="1"/>
          </p:cNvSpPr>
          <p:nvPr>
            <p:ph idx="1"/>
          </p:nvPr>
        </p:nvSpPr>
        <p:spPr>
          <a:xfrm>
            <a:off x="480425" y="1114990"/>
            <a:ext cx="5698976" cy="2015063"/>
          </a:xfrm>
        </p:spPr>
        <p:txBody>
          <a:bodyPr>
            <a:normAutofit fontScale="85000" lnSpcReduction="10000"/>
          </a:bodyPr>
          <a:lstStyle/>
          <a:p>
            <a:pPr marL="354012" lvl="2" indent="0" algn="ctr">
              <a:buNone/>
            </a:pPr>
            <a:r>
              <a:rPr lang="es-ES" sz="2200" dirty="0">
                <a:solidFill>
                  <a:schemeClr val="tx2"/>
                </a:solidFill>
                <a:effectLst/>
              </a:rPr>
              <a:t>Etapa 1:</a:t>
            </a:r>
          </a:p>
          <a:p>
            <a:pPr marL="354012" lvl="2" indent="0">
              <a:buNone/>
            </a:pPr>
            <a:r>
              <a:rPr lang="es-ES" sz="1900" dirty="0">
                <a:effectLst/>
              </a:rPr>
              <a:t>Exposiciones(</a:t>
            </a:r>
            <a:r>
              <a:rPr lang="es-ES" sz="1900" u="heavy" dirty="0">
                <a:solidFill>
                  <a:schemeClr val="accent2"/>
                </a:solidFill>
                <a:effectLst/>
                <a:uFill>
                  <a:solidFill>
                    <a:schemeClr val="bg2">
                      <a:lumMod val="50000"/>
                    </a:schemeClr>
                  </a:solidFill>
                </a:uFill>
              </a:rPr>
              <a:t>nombre</a:t>
            </a:r>
            <a:r>
              <a:rPr lang="es-ES" sz="1900" dirty="0">
                <a:effectLst/>
              </a:rPr>
              <a:t>, fechaIni*, fechaFin*) </a:t>
            </a:r>
          </a:p>
          <a:p>
            <a:pPr marL="354012" lvl="2" indent="0">
              <a:buNone/>
            </a:pPr>
            <a:r>
              <a:rPr lang="es-ES" sz="1900" dirty="0">
                <a:effectLst/>
              </a:rPr>
              <a:t>Museos(</a:t>
            </a:r>
            <a:r>
              <a:rPr lang="es-ES" sz="1900" u="heavy" dirty="0">
                <a:solidFill>
                  <a:schemeClr val="accent2"/>
                </a:solidFill>
                <a:effectLst/>
                <a:uFill>
                  <a:solidFill>
                    <a:schemeClr val="bg2">
                      <a:lumMod val="50000"/>
                    </a:schemeClr>
                  </a:solidFill>
                </a:uFill>
              </a:rPr>
              <a:t>nombre</a:t>
            </a:r>
            <a:r>
              <a:rPr lang="es-ES" sz="1900" dirty="0">
                <a:effectLst/>
              </a:rPr>
              <a:t>, ciudad) </a:t>
            </a:r>
            <a:endParaRPr lang="es-ES" sz="1900" u="sng" dirty="0">
              <a:effectLst/>
            </a:endParaRPr>
          </a:p>
          <a:p>
            <a:pPr marL="354012" lvl="2" indent="0">
              <a:buNone/>
            </a:pPr>
            <a:r>
              <a:rPr lang="es-ES" sz="1900" dirty="0">
                <a:effectLst/>
              </a:rPr>
              <a:t>Pintores(</a:t>
            </a:r>
            <a:r>
              <a:rPr lang="es-ES" sz="1900" u="heavy" dirty="0">
                <a:solidFill>
                  <a:schemeClr val="accent2"/>
                </a:solidFill>
                <a:effectLst/>
                <a:uFill>
                  <a:solidFill>
                    <a:schemeClr val="bg2">
                      <a:lumMod val="50000"/>
                    </a:schemeClr>
                  </a:solidFill>
                </a:uFill>
              </a:rPr>
              <a:t>nombre</a:t>
            </a:r>
            <a:r>
              <a:rPr lang="es-ES" sz="1900" dirty="0">
                <a:effectLst/>
              </a:rPr>
              <a:t>, fechaNac) </a:t>
            </a:r>
            <a:endParaRPr lang="es-ES" sz="1900" u="sng" dirty="0">
              <a:effectLst/>
            </a:endParaRPr>
          </a:p>
          <a:p>
            <a:pPr marL="354012" lvl="2" indent="0">
              <a:buNone/>
            </a:pPr>
            <a:r>
              <a:rPr lang="es-ES" sz="1900" dirty="0">
                <a:effectLst/>
              </a:rPr>
              <a:t>Cuadros(</a:t>
            </a:r>
            <a:r>
              <a:rPr lang="es-ES" sz="1900" u="heavy" dirty="0">
                <a:solidFill>
                  <a:schemeClr val="accent2"/>
                </a:solidFill>
                <a:uFill>
                  <a:solidFill>
                    <a:schemeClr val="bg2">
                      <a:lumMod val="50000"/>
                    </a:schemeClr>
                  </a:solidFill>
                </a:uFill>
              </a:rPr>
              <a:t>nombre</a:t>
            </a:r>
            <a:r>
              <a:rPr lang="es-ES" sz="1900" dirty="0"/>
              <a:t>, </a:t>
            </a:r>
            <a:r>
              <a:rPr lang="es-ES" sz="1900" u="heavy" dirty="0">
                <a:solidFill>
                  <a:schemeClr val="accent1"/>
                </a:solidFill>
                <a:effectLst/>
                <a:uFill>
                  <a:solidFill>
                    <a:schemeClr val="bg2">
                      <a:lumMod val="50000"/>
                    </a:schemeClr>
                  </a:solidFill>
                </a:uFill>
              </a:rPr>
              <a:t>nombrePintor</a:t>
            </a:r>
            <a:r>
              <a:rPr lang="es-ES" sz="1900" dirty="0">
                <a:effectLst/>
              </a:rPr>
              <a:t>, siglo, técnica)</a:t>
            </a:r>
          </a:p>
          <a:p>
            <a:pPr marL="1077912" lvl="3" indent="0">
              <a:buNone/>
            </a:pPr>
            <a:r>
              <a:rPr lang="es-ES" sz="1500" dirty="0">
                <a:effectLst/>
              </a:rPr>
              <a:t>C.E. </a:t>
            </a:r>
            <a:r>
              <a:rPr lang="es-ES" sz="1500" dirty="0">
                <a:solidFill>
                  <a:schemeClr val="accent1"/>
                </a:solidFill>
                <a:effectLst/>
              </a:rPr>
              <a:t>nombrePintor</a:t>
            </a:r>
            <a:r>
              <a:rPr lang="es-ES" sz="1500" dirty="0">
                <a:effectLst/>
              </a:rPr>
              <a:t> de Pintores(</a:t>
            </a:r>
            <a:r>
              <a:rPr lang="es-ES" sz="1500" dirty="0">
                <a:solidFill>
                  <a:schemeClr val="accent2"/>
                </a:solidFill>
                <a:effectLst/>
              </a:rPr>
              <a:t>nombre</a:t>
            </a:r>
            <a:r>
              <a:rPr lang="es-ES" sz="1500" dirty="0">
                <a:effectLst/>
              </a:rPr>
              <a:t>)</a:t>
            </a:r>
          </a:p>
          <a:p>
            <a:endParaRPr lang="es-ES" dirty="0"/>
          </a:p>
        </p:txBody>
      </p:sp>
      <p:sp>
        <p:nvSpPr>
          <p:cNvPr id="26" name="Marcador de contenido 2">
            <a:extLst>
              <a:ext uri="{FF2B5EF4-FFF2-40B4-BE49-F238E27FC236}">
                <a16:creationId xmlns:a16="http://schemas.microsoft.com/office/drawing/2014/main" id="{D90E8388-0786-4457-B498-758EB54EC9A7}"/>
              </a:ext>
            </a:extLst>
          </p:cNvPr>
          <p:cNvSpPr txBox="1">
            <a:spLocks/>
          </p:cNvSpPr>
          <p:nvPr/>
        </p:nvSpPr>
        <p:spPr>
          <a:xfrm>
            <a:off x="4448616" y="2837774"/>
            <a:ext cx="7743384" cy="3528392"/>
          </a:xfrm>
          <a:prstGeom prst="rect">
            <a:avLst/>
          </a:prstGeom>
        </p:spPr>
        <p:txBody>
          <a:bodyPr vert="horz">
            <a:normAutofit fontScale="85000" lnSpcReduction="10000"/>
          </a:bodyPr>
          <a:lstStyle>
            <a:lvl1pPr marL="0" indent="0" algn="l" rtl="0" eaLnBrk="1" latinLnBrk="0" hangingPunct="1">
              <a:spcBef>
                <a:spcPts val="1200"/>
              </a:spcBef>
              <a:spcAft>
                <a:spcPts val="600"/>
              </a:spcAft>
              <a:buClr>
                <a:schemeClr val="accent3"/>
              </a:buClr>
              <a:buSzPct val="95000"/>
              <a:buFont typeface="Wingdings 2"/>
              <a:buNone/>
              <a:defRPr kumimoji="0" sz="2400" i="1" kern="1200">
                <a:solidFill>
                  <a:schemeClr val="tx1"/>
                </a:solidFill>
                <a:effectLst>
                  <a:outerShdw blurRad="38100" dist="38100" dir="2700000" algn="tl">
                    <a:srgbClr val="000000">
                      <a:alpha val="43137"/>
                    </a:srgbClr>
                  </a:outerShdw>
                </a:effectLst>
                <a:latin typeface="Cambria" pitchFamily="18" charset="0"/>
                <a:ea typeface="+mn-ea"/>
                <a:cs typeface="+mn-cs"/>
              </a:defRPr>
            </a:lvl1pPr>
            <a:lvl2pPr marL="360363" indent="-360363"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200" kern="1200">
                <a:solidFill>
                  <a:schemeClr val="tx1"/>
                </a:solidFill>
                <a:effectLst>
                  <a:outerShdw blurRad="38100" dist="38100" dir="2700000" algn="tl">
                    <a:srgbClr val="000000">
                      <a:alpha val="43137"/>
                    </a:srgbClr>
                  </a:outerShdw>
                </a:effectLst>
                <a:latin typeface="Cambria" pitchFamily="18" charset="0"/>
                <a:ea typeface="+mn-ea"/>
                <a:cs typeface="+mn-cs"/>
              </a:defRPr>
            </a:lvl2pPr>
            <a:lvl3pPr marL="714375" indent="-355600" algn="l" rtl="0" eaLnBrk="1" latinLnBrk="0" hangingPunct="1">
              <a:spcBef>
                <a:spcPts val="0"/>
              </a:spcBef>
              <a:spcAft>
                <a:spcPts val="600"/>
              </a:spcAft>
              <a:buClr>
                <a:srgbClr val="FFC000"/>
              </a:buClr>
              <a:buSzPct val="70000"/>
              <a:buFont typeface="Constantia" pitchFamily="18" charset="0"/>
              <a:buChar char="—"/>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3pPr>
            <a:lvl4pPr marL="1438275" indent="-361950"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4pPr>
            <a:lvl5pPr marL="1790700" indent="-352425" algn="l" rtl="0" eaLnBrk="1" latinLnBrk="0" hangingPunct="1">
              <a:spcBef>
                <a:spcPts val="0"/>
              </a:spcBef>
              <a:spcAft>
                <a:spcPts val="600"/>
              </a:spcAft>
              <a:buClr>
                <a:schemeClr val="bg2">
                  <a:lumMod val="20000"/>
                  <a:lumOff val="80000"/>
                </a:schemeClr>
              </a:buClr>
              <a:buSzPct val="100000"/>
              <a:buFont typeface="Wingdings" pitchFamily="2" charset="2"/>
              <a:buChar char="ü"/>
              <a:defRPr kumimoji="0" sz="2000" kern="1200">
                <a:solidFill>
                  <a:schemeClr val="tx1"/>
                </a:solidFill>
                <a:effectLst>
                  <a:outerShdw blurRad="38100" dist="38100" dir="2700000" algn="tl">
                    <a:srgbClr val="000000">
                      <a:alpha val="43137"/>
                    </a:srgbClr>
                  </a:outerShdw>
                </a:effectLst>
                <a:latin typeface="Cambria" pitchFamily="18" charset="0"/>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354012" lvl="2" indent="0" algn="ctr">
              <a:buNone/>
            </a:pPr>
            <a:r>
              <a:rPr lang="es-ES" sz="2400" dirty="0">
                <a:solidFill>
                  <a:schemeClr val="tx2"/>
                </a:solidFill>
                <a:effectLst/>
                <a:latin typeface="+mn-lt"/>
              </a:rPr>
              <a:t>Etapa 2:</a:t>
            </a:r>
            <a:endParaRPr lang="es-ES" dirty="0">
              <a:solidFill>
                <a:schemeClr val="tx2"/>
              </a:solidFill>
              <a:effectLst/>
              <a:latin typeface="+mn-lt"/>
            </a:endParaRPr>
          </a:p>
          <a:p>
            <a:pPr marL="354012" lvl="2" indent="0">
              <a:buNone/>
            </a:pPr>
            <a:r>
              <a:rPr lang="es-ES" dirty="0">
                <a:effectLst/>
                <a:latin typeface="+mn-lt"/>
              </a:rPr>
              <a:t>Exposiciones(</a:t>
            </a:r>
            <a:r>
              <a:rPr lang="es-ES" u="heavy" dirty="0">
                <a:solidFill>
                  <a:schemeClr val="accent2"/>
                </a:solidFill>
                <a:effectLst/>
                <a:uFill>
                  <a:solidFill>
                    <a:schemeClr val="bg2">
                      <a:lumMod val="50000"/>
                    </a:schemeClr>
                  </a:solidFill>
                </a:uFill>
                <a:latin typeface="+mn-lt"/>
              </a:rPr>
              <a:t>nombre</a:t>
            </a:r>
            <a:r>
              <a:rPr lang="es-ES" sz="2100" dirty="0">
                <a:effectLst/>
                <a:latin typeface="+mn-lt"/>
              </a:rPr>
              <a:t>, fechaIni</a:t>
            </a:r>
            <a:r>
              <a:rPr lang="es-ES" dirty="0">
                <a:effectLst/>
                <a:latin typeface="+mn-lt"/>
              </a:rPr>
              <a:t>*, fechaFin*, </a:t>
            </a:r>
            <a:r>
              <a:rPr lang="es-ES" dirty="0">
                <a:solidFill>
                  <a:schemeClr val="tx1">
                    <a:lumMod val="60000"/>
                    <a:lumOff val="40000"/>
                  </a:schemeClr>
                </a:solidFill>
                <a:effectLst/>
                <a:latin typeface="+mn-lt"/>
              </a:rPr>
              <a:t>nombreMuseo</a:t>
            </a:r>
            <a:r>
              <a:rPr lang="es-ES" dirty="0">
                <a:effectLst/>
                <a:latin typeface="+mn-lt"/>
              </a:rPr>
              <a:t>)</a:t>
            </a:r>
          </a:p>
          <a:p>
            <a:pPr marL="1077912" lvl="3" indent="0">
              <a:buNone/>
            </a:pPr>
            <a:r>
              <a:rPr lang="es-ES" sz="1700" dirty="0">
                <a:effectLst/>
                <a:latin typeface="+mn-lt"/>
              </a:rPr>
              <a:t>C.E. </a:t>
            </a:r>
            <a:r>
              <a:rPr lang="es-ES" sz="1700" dirty="0">
                <a:solidFill>
                  <a:schemeClr val="accent1"/>
                </a:solidFill>
                <a:effectLst/>
                <a:latin typeface="+mn-lt"/>
              </a:rPr>
              <a:t>nombreMuseo</a:t>
            </a:r>
            <a:r>
              <a:rPr lang="es-ES" sz="1700" dirty="0">
                <a:effectLst/>
                <a:latin typeface="+mn-lt"/>
              </a:rPr>
              <a:t> de Museo(</a:t>
            </a:r>
            <a:r>
              <a:rPr lang="es-ES" sz="1700" dirty="0">
                <a:solidFill>
                  <a:schemeClr val="accent2"/>
                </a:solidFill>
                <a:effectLst/>
                <a:latin typeface="+mn-lt"/>
              </a:rPr>
              <a:t>nombre</a:t>
            </a:r>
            <a:r>
              <a:rPr lang="es-ES" sz="1700" dirty="0">
                <a:effectLst/>
                <a:latin typeface="+mn-lt"/>
              </a:rPr>
              <a:t>)</a:t>
            </a:r>
          </a:p>
          <a:p>
            <a:pPr marL="354012" lvl="2" indent="0">
              <a:buFont typeface="Constantia" pitchFamily="18" charset="0"/>
              <a:buNone/>
            </a:pPr>
            <a:r>
              <a:rPr lang="es-ES" dirty="0">
                <a:effectLst/>
                <a:latin typeface="+mn-lt"/>
              </a:rPr>
              <a:t>Museos(</a:t>
            </a:r>
            <a:r>
              <a:rPr lang="es-ES" u="heavy" dirty="0">
                <a:solidFill>
                  <a:schemeClr val="accent2"/>
                </a:solidFill>
                <a:effectLst/>
                <a:uFill>
                  <a:solidFill>
                    <a:schemeClr val="bg2">
                      <a:lumMod val="50000"/>
                    </a:schemeClr>
                  </a:solidFill>
                </a:uFill>
                <a:latin typeface="+mn-lt"/>
              </a:rPr>
              <a:t>nombre</a:t>
            </a:r>
            <a:r>
              <a:rPr lang="es-ES" dirty="0">
                <a:effectLst/>
                <a:latin typeface="+mn-lt"/>
              </a:rPr>
              <a:t>, ciudad) </a:t>
            </a:r>
          </a:p>
          <a:p>
            <a:pPr marL="354012" lvl="2" indent="0">
              <a:buFont typeface="Constantia" pitchFamily="18" charset="0"/>
              <a:buNone/>
            </a:pPr>
            <a:r>
              <a:rPr lang="es-ES" dirty="0">
                <a:effectLst/>
                <a:latin typeface="+mn-lt"/>
              </a:rPr>
              <a:t>Pintores(</a:t>
            </a:r>
            <a:r>
              <a:rPr lang="es-ES" u="heavy" dirty="0">
                <a:solidFill>
                  <a:schemeClr val="accent2"/>
                </a:solidFill>
                <a:effectLst/>
                <a:uFill>
                  <a:solidFill>
                    <a:schemeClr val="bg2">
                      <a:lumMod val="50000"/>
                    </a:schemeClr>
                  </a:solidFill>
                </a:uFill>
                <a:latin typeface="+mn-lt"/>
              </a:rPr>
              <a:t>nombre</a:t>
            </a:r>
            <a:r>
              <a:rPr lang="es-ES" dirty="0">
                <a:effectLst/>
                <a:latin typeface="+mn-lt"/>
              </a:rPr>
              <a:t>, fechaNac, </a:t>
            </a:r>
            <a:r>
              <a:rPr lang="es-ES" dirty="0">
                <a:solidFill>
                  <a:schemeClr val="accent1"/>
                </a:solidFill>
                <a:effectLst/>
                <a:latin typeface="+mn-lt"/>
              </a:rPr>
              <a:t>nombreMaestro</a:t>
            </a:r>
            <a:r>
              <a:rPr lang="es-ES" dirty="0">
                <a:effectLst/>
                <a:latin typeface="+mn-lt"/>
              </a:rPr>
              <a:t>*) </a:t>
            </a:r>
          </a:p>
          <a:p>
            <a:pPr marL="1077912" lvl="3" indent="0">
              <a:buNone/>
            </a:pPr>
            <a:r>
              <a:rPr lang="es-ES" sz="1700" dirty="0">
                <a:effectLst/>
                <a:latin typeface="+mn-lt"/>
              </a:rPr>
              <a:t>C.E. </a:t>
            </a:r>
            <a:r>
              <a:rPr lang="es-ES" sz="1700" dirty="0">
                <a:solidFill>
                  <a:schemeClr val="accent1"/>
                </a:solidFill>
                <a:effectLst/>
                <a:latin typeface="+mn-lt"/>
              </a:rPr>
              <a:t>nombreMaestro</a:t>
            </a:r>
            <a:r>
              <a:rPr lang="es-ES" sz="1700" dirty="0">
                <a:effectLst/>
                <a:latin typeface="+mn-lt"/>
              </a:rPr>
              <a:t> de Pintores(</a:t>
            </a:r>
            <a:r>
              <a:rPr lang="es-ES" sz="1700" dirty="0">
                <a:solidFill>
                  <a:schemeClr val="accent2"/>
                </a:solidFill>
                <a:effectLst/>
                <a:latin typeface="+mn-lt"/>
              </a:rPr>
              <a:t>nombre</a:t>
            </a:r>
            <a:r>
              <a:rPr lang="es-ES" sz="1700" dirty="0">
                <a:effectLst/>
                <a:latin typeface="+mn-lt"/>
              </a:rPr>
              <a:t>)</a:t>
            </a:r>
          </a:p>
          <a:p>
            <a:pPr marL="354012" lvl="2" indent="0">
              <a:buNone/>
            </a:pPr>
            <a:r>
              <a:rPr lang="es-ES" dirty="0">
                <a:effectLst/>
                <a:latin typeface="+mn-lt"/>
              </a:rPr>
              <a:t>Cuadros(</a:t>
            </a:r>
            <a:r>
              <a:rPr lang="es-ES" u="heavy" dirty="0">
                <a:solidFill>
                  <a:schemeClr val="accent2"/>
                </a:solidFill>
                <a:effectLst/>
                <a:uFill>
                  <a:solidFill>
                    <a:schemeClr val="bg2">
                      <a:lumMod val="50000"/>
                    </a:schemeClr>
                  </a:solidFill>
                </a:uFill>
                <a:latin typeface="+mn-lt"/>
              </a:rPr>
              <a:t>nombre</a:t>
            </a:r>
            <a:r>
              <a:rPr lang="es-ES" dirty="0">
                <a:effectLst/>
                <a:latin typeface="+mn-lt"/>
              </a:rPr>
              <a:t>, </a:t>
            </a:r>
            <a:r>
              <a:rPr lang="es-ES" u="heavy" dirty="0">
                <a:solidFill>
                  <a:schemeClr val="accent1"/>
                </a:solidFill>
                <a:effectLst/>
                <a:uFill>
                  <a:solidFill>
                    <a:schemeClr val="bg2">
                      <a:lumMod val="50000"/>
                    </a:schemeClr>
                  </a:solidFill>
                </a:uFill>
                <a:latin typeface="+mn-lt"/>
              </a:rPr>
              <a:t>nombrePintor</a:t>
            </a:r>
            <a:r>
              <a:rPr lang="es-ES" dirty="0">
                <a:effectLst/>
                <a:latin typeface="+mn-lt"/>
              </a:rPr>
              <a:t>, siglo, técnica)</a:t>
            </a:r>
          </a:p>
          <a:p>
            <a:pPr marL="1077912" lvl="3" indent="0">
              <a:buNone/>
            </a:pPr>
            <a:r>
              <a:rPr lang="es-ES" sz="1700" dirty="0">
                <a:effectLst/>
                <a:latin typeface="+mn-lt"/>
              </a:rPr>
              <a:t>C.E. </a:t>
            </a:r>
            <a:r>
              <a:rPr lang="es-ES" sz="1700" dirty="0">
                <a:solidFill>
                  <a:schemeClr val="accent1"/>
                </a:solidFill>
                <a:effectLst/>
                <a:latin typeface="+mn-lt"/>
              </a:rPr>
              <a:t>nombrePintor</a:t>
            </a:r>
            <a:r>
              <a:rPr lang="es-ES" sz="1700" dirty="0">
                <a:effectLst/>
                <a:latin typeface="+mn-lt"/>
              </a:rPr>
              <a:t> de Pintores(</a:t>
            </a:r>
            <a:r>
              <a:rPr lang="es-ES" sz="1700" dirty="0">
                <a:solidFill>
                  <a:schemeClr val="accent2"/>
                </a:solidFill>
                <a:effectLst/>
                <a:latin typeface="+mn-lt"/>
              </a:rPr>
              <a:t>nombre</a:t>
            </a:r>
            <a:r>
              <a:rPr lang="es-ES" sz="1700" dirty="0">
                <a:effectLst/>
                <a:latin typeface="+mn-lt"/>
              </a:rPr>
              <a:t>)</a:t>
            </a:r>
          </a:p>
          <a:p>
            <a:pPr marL="354012" lvl="2" indent="0">
              <a:buNone/>
            </a:pPr>
            <a:r>
              <a:rPr lang="es-ES" dirty="0">
                <a:effectLst/>
                <a:latin typeface="+mn-lt"/>
              </a:rPr>
              <a:t>Asignados(</a:t>
            </a:r>
            <a:r>
              <a:rPr lang="es-ES" u="heavy" dirty="0">
                <a:solidFill>
                  <a:schemeClr val="accent1"/>
                </a:solidFill>
                <a:effectLst/>
                <a:uFill>
                  <a:solidFill>
                    <a:schemeClr val="bg2">
                      <a:lumMod val="50000"/>
                    </a:schemeClr>
                  </a:solidFill>
                </a:uFill>
                <a:latin typeface="+mn-lt"/>
              </a:rPr>
              <a:t>nombreExp</a:t>
            </a:r>
            <a:r>
              <a:rPr lang="es-ES" dirty="0">
                <a:effectLst/>
                <a:latin typeface="+mn-lt"/>
              </a:rPr>
              <a:t>, </a:t>
            </a:r>
            <a:r>
              <a:rPr lang="es-ES" u="heavy" dirty="0">
                <a:solidFill>
                  <a:schemeClr val="accent1"/>
                </a:solidFill>
                <a:effectLst/>
                <a:uFill>
                  <a:solidFill>
                    <a:schemeClr val="bg2">
                      <a:lumMod val="50000"/>
                    </a:schemeClr>
                  </a:solidFill>
                </a:uFill>
                <a:latin typeface="+mn-lt"/>
              </a:rPr>
              <a:t>nombrePintor</a:t>
            </a:r>
            <a:r>
              <a:rPr lang="es-ES" dirty="0">
                <a:effectLst/>
                <a:latin typeface="+mn-lt"/>
              </a:rPr>
              <a:t>, </a:t>
            </a:r>
            <a:r>
              <a:rPr lang="es-ES" u="heavy" dirty="0">
                <a:solidFill>
                  <a:schemeClr val="accent1"/>
                </a:solidFill>
                <a:effectLst/>
                <a:uFill>
                  <a:solidFill>
                    <a:schemeClr val="bg2">
                      <a:lumMod val="50000"/>
                    </a:schemeClr>
                  </a:solidFill>
                </a:uFill>
                <a:latin typeface="+mn-lt"/>
              </a:rPr>
              <a:t>nombreCuad</a:t>
            </a:r>
            <a:r>
              <a:rPr lang="es-ES" dirty="0">
                <a:effectLst/>
                <a:latin typeface="+mn-lt"/>
              </a:rPr>
              <a:t>, póliza) </a:t>
            </a:r>
            <a:endParaRPr lang="es-ES" u="sng" dirty="0">
              <a:effectLst/>
              <a:latin typeface="+mn-lt"/>
            </a:endParaRPr>
          </a:p>
          <a:p>
            <a:pPr marL="1077912" lvl="3" indent="0">
              <a:buNone/>
            </a:pPr>
            <a:r>
              <a:rPr lang="es-ES" sz="1800" dirty="0">
                <a:effectLst/>
                <a:latin typeface="+mn-lt"/>
              </a:rPr>
              <a:t>C.E. </a:t>
            </a:r>
            <a:r>
              <a:rPr lang="es-ES" sz="1800" dirty="0">
                <a:solidFill>
                  <a:schemeClr val="accent1"/>
                </a:solidFill>
                <a:effectLst/>
                <a:latin typeface="+mn-lt"/>
              </a:rPr>
              <a:t>nombreExp</a:t>
            </a:r>
            <a:r>
              <a:rPr lang="es-ES" sz="1800" dirty="0">
                <a:effectLst/>
                <a:latin typeface="+mn-lt"/>
              </a:rPr>
              <a:t> de Exposiciones(</a:t>
            </a:r>
            <a:r>
              <a:rPr lang="es-ES" sz="1800" dirty="0">
                <a:solidFill>
                  <a:schemeClr val="accent2"/>
                </a:solidFill>
                <a:effectLst/>
                <a:latin typeface="+mn-lt"/>
              </a:rPr>
              <a:t>nombre</a:t>
            </a:r>
            <a:r>
              <a:rPr lang="es-ES" sz="1800" dirty="0">
                <a:effectLst/>
                <a:latin typeface="+mn-lt"/>
              </a:rPr>
              <a:t>)</a:t>
            </a:r>
          </a:p>
          <a:p>
            <a:pPr marL="1077912" lvl="3" indent="0">
              <a:buNone/>
            </a:pPr>
            <a:r>
              <a:rPr lang="es-ES" sz="1700" dirty="0">
                <a:effectLst/>
                <a:latin typeface="+mn-lt"/>
              </a:rPr>
              <a:t>C.E. (</a:t>
            </a:r>
            <a:r>
              <a:rPr lang="es-ES" sz="1700" dirty="0">
                <a:solidFill>
                  <a:schemeClr val="accent1"/>
                </a:solidFill>
                <a:effectLst/>
                <a:latin typeface="+mn-lt"/>
              </a:rPr>
              <a:t>nombrePintor</a:t>
            </a:r>
            <a:r>
              <a:rPr lang="es-ES" sz="1700" dirty="0">
                <a:effectLst/>
                <a:latin typeface="+mn-lt"/>
              </a:rPr>
              <a:t>, </a:t>
            </a:r>
            <a:r>
              <a:rPr lang="es-ES" sz="1700" dirty="0">
                <a:solidFill>
                  <a:schemeClr val="accent1"/>
                </a:solidFill>
                <a:effectLst/>
                <a:latin typeface="+mn-lt"/>
              </a:rPr>
              <a:t>nombreCuad</a:t>
            </a:r>
            <a:r>
              <a:rPr lang="es-ES" sz="1700" dirty="0">
                <a:effectLst/>
                <a:latin typeface="+mn-lt"/>
              </a:rPr>
              <a:t>) de Cuadros(</a:t>
            </a:r>
            <a:r>
              <a:rPr lang="es-ES" sz="1700" dirty="0">
                <a:solidFill>
                  <a:schemeClr val="accent2"/>
                </a:solidFill>
                <a:effectLst/>
                <a:latin typeface="+mn-lt"/>
              </a:rPr>
              <a:t>nombrePintor, nombre</a:t>
            </a:r>
            <a:r>
              <a:rPr lang="es-ES" sz="1700" dirty="0">
                <a:effectLst/>
                <a:latin typeface="+mn-lt"/>
              </a:rPr>
              <a:t>)</a:t>
            </a:r>
          </a:p>
        </p:txBody>
      </p:sp>
      <p:sp>
        <p:nvSpPr>
          <p:cNvPr id="29" name="Marcador de número de diapositiva 7">
            <a:extLst>
              <a:ext uri="{FF2B5EF4-FFF2-40B4-BE49-F238E27FC236}">
                <a16:creationId xmlns:a16="http://schemas.microsoft.com/office/drawing/2014/main" id="{5CEB9EFF-9E53-4DE0-AE5A-08429A22CE24}"/>
              </a:ext>
            </a:extLst>
          </p:cNvPr>
          <p:cNvSpPr txBox="1">
            <a:spLocks/>
          </p:cNvSpPr>
          <p:nvPr/>
        </p:nvSpPr>
        <p:spPr>
          <a:xfrm>
            <a:off x="445011" y="6581001"/>
            <a:ext cx="762000" cy="228600"/>
          </a:xfrm>
          <a:prstGeom prst="rect">
            <a:avLst/>
          </a:prstGeom>
        </p:spPr>
        <p:txBody>
          <a:bodyPr vert="horz" lIns="91440" tIns="45720" rIns="91440" bIns="45720" rtlCol="0" anchor="ctr"/>
          <a:lstStyle>
            <a:defPPr rtl="0">
              <a:defRPr lang="es-es"/>
            </a:defPPr>
            <a:lvl1pPr marL="0" algn="l" defTabSz="914400" rtl="0" eaLnBrk="1" latinLnBrk="0" hangingPunct="1">
              <a:defRPr sz="11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2B156B-59AE-415F-B24B-8756D48BB977}" type="slidenum">
              <a:rPr lang="es-ES" smtClean="0"/>
              <a:pPr/>
              <a:t>9</a:t>
            </a:fld>
            <a:endParaRPr lang="es-ES" dirty="0"/>
          </a:p>
        </p:txBody>
      </p:sp>
      <p:sp>
        <p:nvSpPr>
          <p:cNvPr id="6" name="CuadroTexto 5">
            <a:extLst>
              <a:ext uri="{FF2B5EF4-FFF2-40B4-BE49-F238E27FC236}">
                <a16:creationId xmlns:a16="http://schemas.microsoft.com/office/drawing/2014/main" id="{0C8998C8-E5D9-4689-A2D5-6F77A6607E46}"/>
              </a:ext>
            </a:extLst>
          </p:cNvPr>
          <p:cNvSpPr txBox="1"/>
          <p:nvPr/>
        </p:nvSpPr>
        <p:spPr>
          <a:xfrm>
            <a:off x="2806810" y="6581001"/>
            <a:ext cx="2981739" cy="276999"/>
          </a:xfrm>
          <a:prstGeom prst="rect">
            <a:avLst/>
          </a:prstGeom>
          <a:noFill/>
        </p:spPr>
        <p:txBody>
          <a:bodyPr wrap="square" rtlCol="0">
            <a:spAutoFit/>
          </a:bodyPr>
          <a:lstStyle/>
          <a:p>
            <a:r>
              <a:rPr lang="es-ES" sz="1200" dirty="0"/>
              <a:t>Alberto de la Encina Vara</a:t>
            </a:r>
          </a:p>
        </p:txBody>
      </p:sp>
    </p:spTree>
    <p:extLst>
      <p:ext uri="{BB962C8B-B14F-4D97-AF65-F5344CB8AC3E}">
        <p14:creationId xmlns:p14="http://schemas.microsoft.com/office/powerpoint/2010/main" val="422808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heme/theme1.xml><?xml version="1.0" encoding="utf-8"?>
<a:theme xmlns:a="http://schemas.openxmlformats.org/drawingml/2006/main" name="Ilustración de naturaleza 16x9">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532663_TF03431377_TF03431377.potx" id="{173A8E5F-E093-4109-A5F4-14D2A0DC49D0}" vid="{EB6DDEBC-A3DA-4194-A0FB-2A77B1D3F949}"/>
    </a:ext>
  </a:extLst>
</a:theme>
</file>

<file path=ppt/theme/theme2.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Nature Illustration">
      <a:dk1>
        <a:srgbClr val="9A5315"/>
      </a:dk1>
      <a:lt1>
        <a:srgbClr val="FFFFFF"/>
      </a:lt1>
      <a:dk2>
        <a:srgbClr val="000000"/>
      </a:dk2>
      <a:lt2>
        <a:srgbClr val="D1E5F9"/>
      </a:lt2>
      <a:accent1>
        <a:srgbClr val="F3771A"/>
      </a:accent1>
      <a:accent2>
        <a:srgbClr val="8BBEF1"/>
      </a:accent2>
      <a:accent3>
        <a:srgbClr val="6DC025"/>
      </a:accent3>
      <a:accent4>
        <a:srgbClr val="9A5315"/>
      </a:accent4>
      <a:accent5>
        <a:srgbClr val="F1471F"/>
      </a:accent5>
      <a:accent6>
        <a:srgbClr val="DA6FDF"/>
      </a:accent6>
      <a:hlink>
        <a:srgbClr val="6DC025"/>
      </a:hlink>
      <a:folHlink>
        <a:srgbClr val="9A5315"/>
      </a:folHlink>
    </a:clrScheme>
    <a:fontScheme name="Segoe Print">
      <a:majorFont>
        <a:latin typeface="Segoe Print"/>
        <a:ea typeface=""/>
        <a:cs typeface=""/>
      </a:majorFont>
      <a:minorFont>
        <a:latin typeface="Segoe Prin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Presentación de naturaleza, diseño ilustrado con un paisaje (pantalla panorámica)</Template>
  <TotalTime>1059</TotalTime>
  <Words>4342</Words>
  <Application>Microsoft Office PowerPoint</Application>
  <PresentationFormat>Panorámica</PresentationFormat>
  <Paragraphs>553</Paragraphs>
  <Slides>26</Slides>
  <Notes>7</Notes>
  <HiddenSlides>0</HiddenSlides>
  <MMClips>1</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26</vt:i4>
      </vt:variant>
    </vt:vector>
  </HeadingPairs>
  <TitlesOfParts>
    <vt:vector size="34" baseType="lpstr">
      <vt:lpstr>Arial</vt:lpstr>
      <vt:lpstr>Cambria</vt:lpstr>
      <vt:lpstr>Cambria Math</vt:lpstr>
      <vt:lpstr>Constantia</vt:lpstr>
      <vt:lpstr>Segoe Print</vt:lpstr>
      <vt:lpstr>Wingdings</vt:lpstr>
      <vt:lpstr>Wingdings 2</vt:lpstr>
      <vt:lpstr>Ilustración de naturaleza 16x9</vt:lpstr>
      <vt:lpstr>Exposiciones Enero 2017</vt:lpstr>
      <vt:lpstr>Exposiciones Enero 2017</vt:lpstr>
      <vt:lpstr>Exposiciones Enero 2017</vt:lpstr>
      <vt:lpstr>Exposiciones Enero 2017</vt:lpstr>
      <vt:lpstr>Exposiciones Enero 2017</vt:lpstr>
      <vt:lpstr>Exposiciones Enero 2017</vt:lpstr>
      <vt:lpstr>Presentación de PowerPoint</vt:lpstr>
      <vt:lpstr>Esquema R: </vt:lpstr>
      <vt:lpstr>Esquema R: </vt:lpstr>
      <vt:lpstr>SQL creación tablas</vt:lpstr>
      <vt:lpstr>SQL creación tablas</vt:lpstr>
      <vt:lpstr>Consultas: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Diseño del título</dc:title>
  <dc:creator>ALBERTO DE LA ENCINA VARA</dc:creator>
  <cp:lastModifiedBy>ALBERTO DE LA ENCINA VARA</cp:lastModifiedBy>
  <cp:revision>100</cp:revision>
  <dcterms:created xsi:type="dcterms:W3CDTF">2020-09-25T22:28:52Z</dcterms:created>
  <dcterms:modified xsi:type="dcterms:W3CDTF">2020-10-14T10:29:17Z</dcterms:modified>
</cp:coreProperties>
</file>