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5" r:id="rId3"/>
    <p:sldId id="258" r:id="rId4"/>
    <p:sldId id="269" r:id="rId5"/>
    <p:sldId id="259" r:id="rId6"/>
    <p:sldId id="260" r:id="rId7"/>
    <p:sldId id="270" r:id="rId8"/>
    <p:sldId id="263" r:id="rId9"/>
    <p:sldId id="257" r:id="rId10"/>
    <p:sldId id="272" r:id="rId11"/>
    <p:sldId id="285" r:id="rId12"/>
    <p:sldId id="273" r:id="rId13"/>
    <p:sldId id="274" r:id="rId14"/>
  </p:sldIdLst>
  <p:sldSz cx="12192000" cy="6858000"/>
  <p:notesSz cx="7104063" cy="10234613"/>
  <p:defaultTextStyle>
    <a:defPPr rtl="0"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7" orient="horz" pos="2500" userDrawn="1">
          <p15:clr>
            <a:srgbClr val="A4A3A4"/>
          </p15:clr>
        </p15:guide>
        <p15:guide id="8" pos="49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7DCE"/>
    <a:srgbClr val="B8D3E8"/>
    <a:srgbClr val="F7F1E4"/>
    <a:srgbClr val="BC7FBB"/>
    <a:srgbClr val="7FC6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284E427A-3D55-4303-BF80-6455036E1DE7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269D01E-BC32-4049-B463-5C60D7B0CCD2}" styleName="Estilo temático 2 - Énfasis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291" autoAdjust="0"/>
  </p:normalViewPr>
  <p:slideViewPr>
    <p:cSldViewPr snapToGrid="0" showGuides="1">
      <p:cViewPr varScale="1">
        <p:scale>
          <a:sx n="44" d="100"/>
          <a:sy n="44" d="100"/>
        </p:scale>
        <p:origin x="572" y="28"/>
      </p:cViewPr>
      <p:guideLst>
        <p:guide pos="3840"/>
        <p:guide orient="horz" pos="2500"/>
        <p:guide pos="495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03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>
            <a:extLst>
              <a:ext uri="{FF2B5EF4-FFF2-40B4-BE49-F238E27FC236}">
                <a16:creationId xmlns:a16="http://schemas.microsoft.com/office/drawing/2014/main" id="{BA013A81-3DCA-48FF-B1B3-A7C975A2780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8427" cy="513508"/>
          </a:xfrm>
          <a:prstGeom prst="rect">
            <a:avLst/>
          </a:prstGeom>
        </p:spPr>
        <p:txBody>
          <a:bodyPr vert="horz" lIns="99069" tIns="49535" rIns="99069" bIns="49535" rtlCol="0"/>
          <a:lstStyle>
            <a:lvl1pPr algn="l">
              <a:defRPr sz="1300"/>
            </a:lvl1pPr>
          </a:lstStyle>
          <a:p>
            <a:pPr rtl="0"/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1C77BA0-3528-427C-9BE2-79D49213FF4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991" y="1"/>
            <a:ext cx="3078427" cy="513508"/>
          </a:xfrm>
          <a:prstGeom prst="rect">
            <a:avLst/>
          </a:prstGeom>
        </p:spPr>
        <p:txBody>
          <a:bodyPr vert="horz" lIns="99069" tIns="49535" rIns="99069" bIns="49535" rtlCol="0"/>
          <a:lstStyle>
            <a:lvl1pPr algn="r">
              <a:defRPr sz="1300"/>
            </a:lvl1pPr>
          </a:lstStyle>
          <a:p>
            <a:pPr rtl="0"/>
            <a:fld id="{2F6FC400-839B-4AA9-A4EA-37F8D141619C}" type="datetime1">
              <a:rPr lang="es-ES" smtClean="0"/>
              <a:t>25/03/2023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9A05A8F-DB20-403E-B1F6-934526320FE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69" tIns="49535" rIns="99069" bIns="49535" rtlCol="0" anchor="b"/>
          <a:lstStyle>
            <a:lvl1pPr algn="l">
              <a:defRPr sz="1300"/>
            </a:lvl1pPr>
          </a:lstStyle>
          <a:p>
            <a:pPr rtl="0"/>
            <a:endParaRPr lang="es-ES"/>
          </a:p>
        </p:txBody>
      </p:sp>
      <p:sp>
        <p:nvSpPr>
          <p:cNvPr id="5" name="Marcador de posición de número de diapositiva 4">
            <a:extLst>
              <a:ext uri="{FF2B5EF4-FFF2-40B4-BE49-F238E27FC236}">
                <a16:creationId xmlns:a16="http://schemas.microsoft.com/office/drawing/2014/main" id="{A1B1CAF2-EBF9-46DA-A085-6592F73308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991" y="9721107"/>
            <a:ext cx="3078427" cy="513507"/>
          </a:xfrm>
          <a:prstGeom prst="rect">
            <a:avLst/>
          </a:prstGeom>
        </p:spPr>
        <p:txBody>
          <a:bodyPr vert="horz" lIns="99069" tIns="49535" rIns="99069" bIns="49535" rtlCol="0" anchor="b"/>
          <a:lstStyle>
            <a:lvl1pPr algn="r">
              <a:defRPr sz="1300"/>
            </a:lvl1pPr>
          </a:lstStyle>
          <a:p>
            <a:pPr rtl="0"/>
            <a:fld id="{840DF807-07AB-4E04-861A-CD3923A871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437683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8427" cy="513508"/>
          </a:xfrm>
          <a:prstGeom prst="rect">
            <a:avLst/>
          </a:prstGeom>
        </p:spPr>
        <p:txBody>
          <a:bodyPr vert="horz" lIns="99069" tIns="49535" rIns="99069" bIns="49535" rtlCol="0"/>
          <a:lstStyle>
            <a:lvl1pPr algn="l">
              <a:defRPr sz="1300"/>
            </a:lvl1pPr>
          </a:lstStyle>
          <a:p>
            <a:pPr rtl="0"/>
            <a:endParaRPr lang="es-ES" noProof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023991" y="1"/>
            <a:ext cx="3078427" cy="513508"/>
          </a:xfrm>
          <a:prstGeom prst="rect">
            <a:avLst/>
          </a:prstGeom>
        </p:spPr>
        <p:txBody>
          <a:bodyPr vert="horz" lIns="99069" tIns="49535" rIns="99069" bIns="49535" rtlCol="0"/>
          <a:lstStyle>
            <a:lvl1pPr algn="r">
              <a:defRPr sz="1300"/>
            </a:lvl1pPr>
          </a:lstStyle>
          <a:p>
            <a:pPr rtl="0"/>
            <a:fld id="{697E2A64-2C04-4992-AA1F-6E09D0262CD3}" type="datetime1">
              <a:rPr lang="es-ES" noProof="0" smtClean="0"/>
              <a:t>25/03/2023</a:t>
            </a:fld>
            <a:endParaRPr lang="es-ES" noProof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20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9" tIns="49535" rIns="99069" bIns="49535" rtlCol="0" anchor="ctr"/>
          <a:lstStyle/>
          <a:p>
            <a:pPr rtl="0"/>
            <a:endParaRPr lang="es-ES" noProof="0"/>
          </a:p>
        </p:txBody>
      </p:sp>
      <p:sp>
        <p:nvSpPr>
          <p:cNvPr id="5" name="Marcador de posición de notas 4"/>
          <p:cNvSpPr>
            <a:spLocks noGrp="1"/>
          </p:cNvSpPr>
          <p:nvPr>
            <p:ph type="body" sz="quarter" idx="3"/>
          </p:nvPr>
        </p:nvSpPr>
        <p:spPr>
          <a:xfrm>
            <a:off x="710407" y="4925408"/>
            <a:ext cx="5683250" cy="4029878"/>
          </a:xfrm>
          <a:prstGeom prst="rect">
            <a:avLst/>
          </a:prstGeom>
        </p:spPr>
        <p:txBody>
          <a:bodyPr vert="horz" lIns="99069" tIns="49535" rIns="99069" bIns="49535"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69" tIns="49535" rIns="99069" bIns="49535" rtlCol="0" anchor="b"/>
          <a:lstStyle>
            <a:lvl1pPr algn="l">
              <a:defRPr sz="1300"/>
            </a:lvl1pPr>
          </a:lstStyle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023991" y="9721107"/>
            <a:ext cx="3078427" cy="513507"/>
          </a:xfrm>
          <a:prstGeom prst="rect">
            <a:avLst/>
          </a:prstGeom>
        </p:spPr>
        <p:txBody>
          <a:bodyPr vert="horz" lIns="99069" tIns="49535" rIns="99069" bIns="49535" rtlCol="0" anchor="b"/>
          <a:lstStyle>
            <a:lvl1pPr algn="r">
              <a:defRPr sz="1300"/>
            </a:lvl1pPr>
          </a:lstStyle>
          <a:p>
            <a:pPr rtl="0"/>
            <a:fld id="{53D78A92-0141-4330-8F3E-FAADFAC23844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7488877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635173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20673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77817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5801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106056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99639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153793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2DE6E-395C-4CD1-B145-EFC0D46710A4}" type="slidenum">
              <a:rPr lang="es-ES" smtClean="0"/>
              <a:t>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681204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337257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2083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 con fech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1DAC5403-E1D0-4032-A9FE-410B2982643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D846C517-01CF-4924-81A5-DAD4CE0BFA6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3">
                  <a:alpha val="7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1" name="Marcador de texto 26">
            <a:extLst>
              <a:ext uri="{FF2B5EF4-FFF2-40B4-BE49-F238E27FC236}">
                <a16:creationId xmlns:a16="http://schemas.microsoft.com/office/drawing/2014/main" id="{E013E669-E15F-4096-81CC-6637C4A9F9E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12235" y="1680191"/>
            <a:ext cx="4367531" cy="324417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1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20XX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7021" y="2107415"/>
            <a:ext cx="10117959" cy="2281355"/>
          </a:xfrm>
        </p:spPr>
        <p:txBody>
          <a:bodyPr rtlCol="0">
            <a:no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PRESENTACIÓN</a:t>
            </a:r>
            <a:br>
              <a:rPr lang="es-ES" noProof="0"/>
            </a:br>
            <a:r>
              <a:rPr lang="es-ES" noProof="0"/>
              <a:t>TÍTULO</a:t>
            </a:r>
          </a:p>
        </p:txBody>
      </p:sp>
      <p:sp>
        <p:nvSpPr>
          <p:cNvPr id="23" name="Marcador de texto 26">
            <a:extLst>
              <a:ext uri="{FF2B5EF4-FFF2-40B4-BE49-F238E27FC236}">
                <a16:creationId xmlns:a16="http://schemas.microsoft.com/office/drawing/2014/main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12235" y="1333943"/>
            <a:ext cx="4367531" cy="324417"/>
          </a:xfrm>
        </p:spPr>
        <p:txBody>
          <a:bodyPr rtlCol="0">
            <a:noAutofit/>
          </a:bodyPr>
          <a:lstStyle>
            <a:lvl1pPr marL="0" indent="0" algn="ctr">
              <a:buNone/>
              <a:defRPr sz="23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Mes</a:t>
            </a:r>
          </a:p>
        </p:txBody>
      </p:sp>
      <p:sp>
        <p:nvSpPr>
          <p:cNvPr id="36" name="Marcador de texto 14">
            <a:extLst>
              <a:ext uri="{FF2B5EF4-FFF2-40B4-BE49-F238E27FC236}">
                <a16:creationId xmlns:a16="http://schemas.microsoft.com/office/drawing/2014/main" id="{2A3D73F7-77EC-4576-B541-20C032F462DC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050857" y="4720037"/>
            <a:ext cx="10090287" cy="1101897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es-ES" noProof="0"/>
              <a:t>Presentación</a:t>
            </a:r>
            <a:br>
              <a:rPr lang="es-ES" noProof="0"/>
            </a:br>
            <a:r>
              <a:rPr lang="es-ES" noProof="0"/>
              <a:t>Consigna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6691BBC0-FAFE-4A57-9925-6182B74C4CB1}"/>
              </a:ext>
            </a:extLst>
          </p:cNvPr>
          <p:cNvSpPr/>
          <p:nvPr userDrawn="1"/>
        </p:nvSpPr>
        <p:spPr>
          <a:xfrm>
            <a:off x="4879848" y="4453465"/>
            <a:ext cx="2432304" cy="64008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966819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de grac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1DAC5403-E1D0-4032-A9FE-410B2982643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D846C517-01CF-4924-81A5-DAD4CE0BFA6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6" name="Marcador de texto 26">
            <a:extLst>
              <a:ext uri="{FF2B5EF4-FFF2-40B4-BE49-F238E27FC236}">
                <a16:creationId xmlns:a16="http://schemas.microsoft.com/office/drawing/2014/main" id="{82190F1B-1701-4806-870F-8FC7F32FE4A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12235" y="4222968"/>
            <a:ext cx="4367531" cy="474519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+7 678-555-0128</a:t>
            </a:r>
          </a:p>
        </p:txBody>
      </p:sp>
      <p:sp>
        <p:nvSpPr>
          <p:cNvPr id="18" name="Marcador de texto 26">
            <a:extLst>
              <a:ext uri="{FF2B5EF4-FFF2-40B4-BE49-F238E27FC236}">
                <a16:creationId xmlns:a16="http://schemas.microsoft.com/office/drawing/2014/main" id="{972B7F81-5409-42D9-B44C-88D9CBD9BA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12235" y="3927698"/>
            <a:ext cx="4367531" cy="288000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Teléfono</a:t>
            </a:r>
          </a:p>
        </p:txBody>
      </p:sp>
      <p:sp>
        <p:nvSpPr>
          <p:cNvPr id="19" name="Marcador de texto 14">
            <a:extLst>
              <a:ext uri="{FF2B5EF4-FFF2-40B4-BE49-F238E27FC236}">
                <a16:creationId xmlns:a16="http://schemas.microsoft.com/office/drawing/2014/main" id="{FAA54554-5CE2-43AD-979D-F095482C49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0857" y="2655074"/>
            <a:ext cx="10090287" cy="606659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es-ES" noProof="0"/>
              <a:t>Íker Arteaga</a:t>
            </a:r>
          </a:p>
        </p:txBody>
      </p:sp>
      <p:sp>
        <p:nvSpPr>
          <p:cNvPr id="20" name="Marcador de texto 26">
            <a:extLst>
              <a:ext uri="{FF2B5EF4-FFF2-40B4-BE49-F238E27FC236}">
                <a16:creationId xmlns:a16="http://schemas.microsoft.com/office/drawing/2014/main" id="{A1D8F0C1-128A-435B-8585-F0B32496EC7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35722" y="5230723"/>
            <a:ext cx="5920556" cy="474519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arteaga@example.com</a:t>
            </a:r>
          </a:p>
        </p:txBody>
      </p:sp>
      <p:sp>
        <p:nvSpPr>
          <p:cNvPr id="22" name="Marcador de texto 26">
            <a:extLst>
              <a:ext uri="{FF2B5EF4-FFF2-40B4-BE49-F238E27FC236}">
                <a16:creationId xmlns:a16="http://schemas.microsoft.com/office/drawing/2014/main" id="{90B48E8B-E525-4852-9167-5281C64B1C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912235" y="4929014"/>
            <a:ext cx="4367531" cy="288000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Correo electrónico</a:t>
            </a:r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id="{0C5EB90F-1ADD-412B-9044-2CC607B786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0856" y="993494"/>
            <a:ext cx="10104124" cy="1517356"/>
          </a:xfrm>
        </p:spPr>
        <p:txBody>
          <a:bodyPr rtlCol="0">
            <a:no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¡GRACIAS!</a:t>
            </a: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540A1271-E1E7-40AB-9552-9B4249544008}"/>
              </a:ext>
            </a:extLst>
          </p:cNvPr>
          <p:cNvSpPr/>
          <p:nvPr userDrawn="1"/>
        </p:nvSpPr>
        <p:spPr>
          <a:xfrm>
            <a:off x="3156204" y="2421953"/>
            <a:ext cx="5879592" cy="64008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371178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1DAC5403-E1D0-4032-A9FE-410B2982643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D846C517-01CF-4924-81A5-DAD4CE0BFA6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3">
                  <a:alpha val="7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7021" y="2107415"/>
            <a:ext cx="10117959" cy="2281355"/>
          </a:xfrm>
        </p:spPr>
        <p:txBody>
          <a:bodyPr rtlCol="0">
            <a:no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PRESENTACIÓN</a:t>
            </a:r>
            <a:br>
              <a:rPr lang="es-ES" noProof="0"/>
            </a:br>
            <a:r>
              <a:rPr lang="es-ES" noProof="0"/>
              <a:t>TÍTULO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6691BBC0-FAFE-4A57-9925-6182B74C4CB1}"/>
              </a:ext>
            </a:extLst>
          </p:cNvPr>
          <p:cNvSpPr/>
          <p:nvPr userDrawn="1"/>
        </p:nvSpPr>
        <p:spPr>
          <a:xfrm>
            <a:off x="4879848" y="4453465"/>
            <a:ext cx="2432304" cy="64008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9" name="Subtítulo 2">
            <a:extLst>
              <a:ext uri="{FF2B5EF4-FFF2-40B4-BE49-F238E27FC236}">
                <a16:creationId xmlns:a16="http://schemas.microsoft.com/office/drawing/2014/main" id="{08214E67-DE9D-42F7-B713-798383BBD1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7021" y="4720036"/>
            <a:ext cx="10117959" cy="1101898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3500" b="0" i="0" dirty="0">
                <a:solidFill>
                  <a:schemeClr val="bg2"/>
                </a:solidFill>
              </a:defRPr>
            </a:lvl1pPr>
          </a:lstStyle>
          <a:p>
            <a:pPr marL="228600" lvl="0" indent="-228600" algn="ctr" rtl="0"/>
            <a:r>
              <a:rPr lang="es-ES" noProof="0"/>
              <a:t>Haga clic para modificar el estilo de subtítulo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40385532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1747488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5" name="Marcador de posición de contenido 2">
            <a:extLst>
              <a:ext uri="{FF2B5EF4-FFF2-40B4-BE49-F238E27FC236}">
                <a16:creationId xmlns:a16="http://schemas.microsoft.com/office/drawing/2014/main" id="{01B00995-C0FC-4EC6-A9B0-828FB28FC47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51A54DF2-9EE6-43F7-A586-88CA6C624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33351147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1747488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51A54DF2-9EE6-43F7-A586-88CA6C624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1" name="Marcador de posición de contenido 2">
            <a:extLst>
              <a:ext uri="{FF2B5EF4-FFF2-40B4-BE49-F238E27FC236}">
                <a16:creationId xmlns:a16="http://schemas.microsoft.com/office/drawing/2014/main" id="{A122F4F2-F130-4DBE-B244-1D59BBE5CD9D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2" name="Marcador de posición de contenido 3">
            <a:extLst>
              <a:ext uri="{FF2B5EF4-FFF2-40B4-BE49-F238E27FC236}">
                <a16:creationId xmlns:a16="http://schemas.microsoft.com/office/drawing/2014/main" id="{D4CE5575-876A-4335-83ED-6B346DA1B4D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1625035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1747488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51A54DF2-9EE6-43F7-A586-88CA6C624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1" name="Marcador de texto 2">
            <a:extLst>
              <a:ext uri="{FF2B5EF4-FFF2-40B4-BE49-F238E27FC236}">
                <a16:creationId xmlns:a16="http://schemas.microsoft.com/office/drawing/2014/main" id="{D1F82F6E-10E8-4A58-9655-E18D14D790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840863"/>
            <a:ext cx="5157787" cy="664211"/>
          </a:xfr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2" name="Marcador de posición de contenido 3">
            <a:extLst>
              <a:ext uri="{FF2B5EF4-FFF2-40B4-BE49-F238E27FC236}">
                <a16:creationId xmlns:a16="http://schemas.microsoft.com/office/drawing/2014/main" id="{C2F6C18E-5BCB-42EF-9310-5BD6E011DF2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4" name="Marcador de posición de texto 4">
            <a:extLst>
              <a:ext uri="{FF2B5EF4-FFF2-40B4-BE49-F238E27FC236}">
                <a16:creationId xmlns:a16="http://schemas.microsoft.com/office/drawing/2014/main" id="{9BA2923F-D123-40C6-A193-B86D683D5B5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840863"/>
            <a:ext cx="5183188" cy="664212"/>
          </a:xfr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6" name="Marcador de posición de contenido 5">
            <a:extLst>
              <a:ext uri="{FF2B5EF4-FFF2-40B4-BE49-F238E27FC236}">
                <a16:creationId xmlns:a16="http://schemas.microsoft.com/office/drawing/2014/main" id="{8305C175-94AC-44DD-9321-0A8DBDF22DA9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275998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2105709"/>
            <a:ext cx="374904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B1C3E675-6E45-4A81-AEA3-D36388222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2" name="Marcador de texto 3">
            <a:extLst>
              <a:ext uri="{FF2B5EF4-FFF2-40B4-BE49-F238E27FC236}">
                <a16:creationId xmlns:a16="http://schemas.microsoft.com/office/drawing/2014/main" id="{1E4B599D-7641-40C1-8DAE-110A36403CF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177592"/>
            <a:ext cx="3932237" cy="3691396"/>
          </a:xfrm>
        </p:spPr>
        <p:txBody>
          <a:bodyPr rtlCol="0"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4" name="Marcador de posición de contenido 2">
            <a:extLst>
              <a:ext uri="{FF2B5EF4-FFF2-40B4-BE49-F238E27FC236}">
                <a16:creationId xmlns:a16="http://schemas.microsoft.com/office/drawing/2014/main" id="{709FEF38-E3A7-4527-97CB-AF528BAEBA8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0012" y="457200"/>
            <a:ext cx="6172200" cy="5408613"/>
          </a:xfrm>
        </p:spPr>
        <p:txBody>
          <a:bodyPr rtlCol="0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37279474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2105709"/>
            <a:ext cx="374904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B1C3E675-6E45-4A81-AEA3-D36388222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2" name="Marcador de texto 3">
            <a:extLst>
              <a:ext uri="{FF2B5EF4-FFF2-40B4-BE49-F238E27FC236}">
                <a16:creationId xmlns:a16="http://schemas.microsoft.com/office/drawing/2014/main" id="{1E4B599D-7641-40C1-8DAE-110A36403CF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177592"/>
            <a:ext cx="3932237" cy="3691396"/>
          </a:xfrm>
        </p:spPr>
        <p:txBody>
          <a:bodyPr rtlCol="0"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5" name="Marcador de posición de imagen 2">
            <a:extLst>
              <a:ext uri="{FF2B5EF4-FFF2-40B4-BE49-F238E27FC236}">
                <a16:creationId xmlns:a16="http://schemas.microsoft.com/office/drawing/2014/main" id="{1B69B4CE-EB2F-46CF-9A80-64E44E5E95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 anchor="ctr"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</p:spTree>
    <p:extLst>
      <p:ext uri="{BB962C8B-B14F-4D97-AF65-F5344CB8AC3E}">
        <p14:creationId xmlns:p14="http://schemas.microsoft.com/office/powerpoint/2010/main" val="3698307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4312920" y="1667974"/>
            <a:ext cx="356616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F2B3756-19E0-4B2F-B1D5-7664E0B38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24183200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6263062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7629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CÓMO USAR ESTA PLANTILLA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2017776" y="1667974"/>
            <a:ext cx="8156448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1" name="Marcador de texto 21">
            <a:extLst>
              <a:ext uri="{FF2B5EF4-FFF2-40B4-BE49-F238E27FC236}">
                <a16:creationId xmlns:a16="http://schemas.microsoft.com/office/drawing/2014/main" id="{10000CCD-6AFF-4E65-8858-5502306E58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5578" y="1960171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8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1</a:t>
            </a:r>
          </a:p>
        </p:txBody>
      </p:sp>
      <p:sp>
        <p:nvSpPr>
          <p:cNvPr id="32" name="Marcador de texto 24">
            <a:extLst>
              <a:ext uri="{FF2B5EF4-FFF2-40B4-BE49-F238E27FC236}">
                <a16:creationId xmlns:a16="http://schemas.microsoft.com/office/drawing/2014/main" id="{D5D777E5-98F6-416A-8D23-3399269D85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42535" y="1984171"/>
            <a:ext cx="3103110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33" name="Marcador de texto 21">
            <a:extLst>
              <a:ext uri="{FF2B5EF4-FFF2-40B4-BE49-F238E27FC236}">
                <a16:creationId xmlns:a16="http://schemas.microsoft.com/office/drawing/2014/main" id="{C979BADF-99B5-4C91-AAE5-FC2C4DBEDE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20642" y="1960171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8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2</a:t>
            </a:r>
          </a:p>
        </p:txBody>
      </p:sp>
      <p:sp>
        <p:nvSpPr>
          <p:cNvPr id="34" name="Marcador de texto 24">
            <a:extLst>
              <a:ext uri="{FF2B5EF4-FFF2-40B4-BE49-F238E27FC236}">
                <a16:creationId xmlns:a16="http://schemas.microsoft.com/office/drawing/2014/main" id="{6706F6A2-1599-4D73-9288-3ECEACDDCAE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77939" y="1984171"/>
            <a:ext cx="2243918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35" name="Marcador de texto 21">
            <a:extLst>
              <a:ext uri="{FF2B5EF4-FFF2-40B4-BE49-F238E27FC236}">
                <a16:creationId xmlns:a16="http://schemas.microsoft.com/office/drawing/2014/main" id="{BAE5E245-1702-4722-895D-0808BB0A86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06755" y="1977950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8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3</a:t>
            </a:r>
          </a:p>
        </p:txBody>
      </p:sp>
      <p:sp>
        <p:nvSpPr>
          <p:cNvPr id="36" name="Marcador de texto 24">
            <a:extLst>
              <a:ext uri="{FF2B5EF4-FFF2-40B4-BE49-F238E27FC236}">
                <a16:creationId xmlns:a16="http://schemas.microsoft.com/office/drawing/2014/main" id="{3701E665-3CED-413C-BAC6-CE003B1494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64052" y="2001950"/>
            <a:ext cx="2959116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37" name="Marcador de texto 24">
            <a:extLst>
              <a:ext uri="{FF2B5EF4-FFF2-40B4-BE49-F238E27FC236}">
                <a16:creationId xmlns:a16="http://schemas.microsoft.com/office/drawing/2014/main" id="{E01406B4-D44B-4D1E-91F3-D87541EAD4C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20059" y="3103993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38" name="Marcador de texto 24">
            <a:extLst>
              <a:ext uri="{FF2B5EF4-FFF2-40B4-BE49-F238E27FC236}">
                <a16:creationId xmlns:a16="http://schemas.microsoft.com/office/drawing/2014/main" id="{9AAD5CF9-9A59-4C5F-8C29-B92AD601211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18684" y="3103993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39" name="Marcador de texto 24">
            <a:extLst>
              <a:ext uri="{FF2B5EF4-FFF2-40B4-BE49-F238E27FC236}">
                <a16:creationId xmlns:a16="http://schemas.microsoft.com/office/drawing/2014/main" id="{C6725172-65CC-4645-B23F-E77886468F3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794793" y="3103993"/>
            <a:ext cx="2599197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0" name="Marcador de texto 24">
            <a:extLst>
              <a:ext uri="{FF2B5EF4-FFF2-40B4-BE49-F238E27FC236}">
                <a16:creationId xmlns:a16="http://schemas.microsoft.com/office/drawing/2014/main" id="{0EA5E6CA-5C78-4B75-BA22-59750E7D450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876955" y="3102450"/>
            <a:ext cx="3726423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1" name="Marcador de texto 24">
            <a:extLst>
              <a:ext uri="{FF2B5EF4-FFF2-40B4-BE49-F238E27FC236}">
                <a16:creationId xmlns:a16="http://schemas.microsoft.com/office/drawing/2014/main" id="{E1C61752-F57C-4FBF-93F3-06F43CCA43C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57040" y="5751926"/>
            <a:ext cx="8877920" cy="47047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 b="0">
                <a:solidFill>
                  <a:schemeClr val="accent4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2" name="Marcador de texto 24">
            <a:extLst>
              <a:ext uri="{FF2B5EF4-FFF2-40B4-BE49-F238E27FC236}">
                <a16:creationId xmlns:a16="http://schemas.microsoft.com/office/drawing/2014/main" id="{E0232175-FB97-4039-8136-B9DD27441C0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794791" y="5070254"/>
            <a:ext cx="2599199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2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3" name="Marcador de texto 24">
            <a:extLst>
              <a:ext uri="{FF2B5EF4-FFF2-40B4-BE49-F238E27FC236}">
                <a16:creationId xmlns:a16="http://schemas.microsoft.com/office/drawing/2014/main" id="{6E5262C3-0603-403F-AB36-FB4EB9FC7BC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890713" y="5070254"/>
            <a:ext cx="371266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2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4" name="Marcador de posición de imagen 12">
            <a:extLst>
              <a:ext uri="{FF2B5EF4-FFF2-40B4-BE49-F238E27FC236}">
                <a16:creationId xmlns:a16="http://schemas.microsoft.com/office/drawing/2014/main" id="{D2FBACFC-8B68-4A37-95A4-26BE5A23D759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020058" y="3976866"/>
            <a:ext cx="3273552" cy="161848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46" name="Marcador de posición de imagen 12">
            <a:extLst>
              <a:ext uri="{FF2B5EF4-FFF2-40B4-BE49-F238E27FC236}">
                <a16:creationId xmlns:a16="http://schemas.microsoft.com/office/drawing/2014/main" id="{5A6A36C6-8489-4333-927A-141D8F98AE50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794792" y="4041034"/>
            <a:ext cx="2599199" cy="896112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47" name="Marcador de posición de imagen 9">
            <a:extLst>
              <a:ext uri="{FF2B5EF4-FFF2-40B4-BE49-F238E27FC236}">
                <a16:creationId xmlns:a16="http://schemas.microsoft.com/office/drawing/2014/main" id="{BB2DF986-C446-4302-9099-B1512AD5D8CA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876955" y="4041034"/>
            <a:ext cx="2599200" cy="89640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</p:spTree>
    <p:extLst>
      <p:ext uri="{BB962C8B-B14F-4D97-AF65-F5344CB8AC3E}">
        <p14:creationId xmlns:p14="http://schemas.microsoft.com/office/powerpoint/2010/main" val="311389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40" y="3410712"/>
            <a:ext cx="11932920" cy="3319272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981036"/>
            <a:ext cx="10515600" cy="782638"/>
          </a:xfrm>
        </p:spPr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DIAPOSITIVA DIVISORIA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>
              <a:defRPr b="1">
                <a:latin typeface="+mn-lt"/>
              </a:defRPr>
            </a:lvl1pPr>
          </a:lstStyle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4070604" y="4804366"/>
            <a:ext cx="4050792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1" name="Marcador de texto 2">
            <a:extLst>
              <a:ext uri="{FF2B5EF4-FFF2-40B4-BE49-F238E27FC236}">
                <a16:creationId xmlns:a16="http://schemas.microsoft.com/office/drawing/2014/main" id="{F4F6DD4A-6071-4D11-ABDB-28EA5AC871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942478"/>
            <a:ext cx="10515600" cy="45908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lang="en-US" sz="2300">
                <a:solidFill>
                  <a:schemeClr val="bg2"/>
                </a:solidFill>
              </a:defRPr>
            </a:lvl1pPr>
          </a:lstStyle>
          <a:p>
            <a:pPr marL="228600" lvl="0" indent="-228600" algn="ctr" rtl="0"/>
            <a:r>
              <a:rPr lang="es-ES" noProof="0"/>
              <a:t>Editar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8234773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rtlCol="0" anchor="b"/>
          <a:lstStyle>
            <a:lvl1pPr algn="ctr">
              <a:defRPr sz="6000"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rtlCol="0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s-ES" noProof="0"/>
              <a:t>Haga clic para modificar el estilo de subtítulo del patrón</a:t>
            </a:r>
            <a:endParaRPr lang="es-ES" noProof="0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A36C5693-9283-4262-B465-039284FF5225}" type="datetime1">
              <a:rPr lang="es-ES" noProof="0" smtClean="0"/>
              <a:pPr/>
              <a:t>25/03/2023</a:t>
            </a:fld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F5074B-1D8C-4FBF-B643-29DBF83DE07B}" type="slidenum">
              <a:rPr lang="es-ES" noProof="0" smtClean="0"/>
              <a:t>‹Nº›</a:t>
            </a:fld>
            <a:endParaRPr lang="es-ES" noProof="0" dirty="0"/>
          </a:p>
        </p:txBody>
      </p:sp>
      <p:grpSp>
        <p:nvGrpSpPr>
          <p:cNvPr id="7" name="Grupo 6"/>
          <p:cNvGrpSpPr/>
          <p:nvPr userDrawn="1"/>
        </p:nvGrpSpPr>
        <p:grpSpPr>
          <a:xfrm>
            <a:off x="0" y="0"/>
            <a:ext cx="12268200" cy="6887497"/>
            <a:chOff x="0" y="-29497"/>
            <a:chExt cx="12268200" cy="6887497"/>
          </a:xfrm>
        </p:grpSpPr>
        <p:pic>
          <p:nvPicPr>
            <p:cNvPr id="8" name="Imagen 7"/>
            <p:cNvPicPr>
              <a:picLocks noChangeAspect="1"/>
            </p:cNvPicPr>
            <p:nvPr/>
          </p:nvPicPr>
          <p:blipFill rotWithShape="1">
            <a:blip r:embed="rId2"/>
            <a:srcRect l="6570" t="16308"/>
            <a:stretch/>
          </p:blipFill>
          <p:spPr>
            <a:xfrm>
              <a:off x="0" y="-29497"/>
              <a:ext cx="12268200" cy="6887497"/>
            </a:xfrm>
            <a:prstGeom prst="rect">
              <a:avLst/>
            </a:prstGeom>
          </p:spPr>
        </p:pic>
        <p:sp>
          <p:nvSpPr>
            <p:cNvPr id="9" name="Rectángulo redondeado 8"/>
            <p:cNvSpPr/>
            <p:nvPr/>
          </p:nvSpPr>
          <p:spPr>
            <a:xfrm rot="4396381">
              <a:off x="8532461" y="4718058"/>
              <a:ext cx="94108" cy="27432"/>
            </a:xfrm>
            <a:prstGeom prst="roundRect">
              <a:avLst>
                <a:gd name="adj" fmla="val 50000"/>
              </a:avLst>
            </a:prstGeom>
            <a:solidFill>
              <a:srgbClr val="FDCA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10" name="Rectángulo redondeado 9"/>
            <p:cNvSpPr/>
            <p:nvPr/>
          </p:nvSpPr>
          <p:spPr>
            <a:xfrm rot="4396381">
              <a:off x="10296967" y="4718059"/>
              <a:ext cx="94108" cy="27432"/>
            </a:xfrm>
            <a:prstGeom prst="roundRect">
              <a:avLst>
                <a:gd name="adj" fmla="val 50000"/>
              </a:avLst>
            </a:prstGeom>
            <a:solidFill>
              <a:srgbClr val="FDCA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11" name="Elipse 10"/>
          <p:cNvSpPr/>
          <p:nvPr userDrawn="1"/>
        </p:nvSpPr>
        <p:spPr>
          <a:xfrm>
            <a:off x="9573760" y="2632843"/>
            <a:ext cx="673101" cy="67310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12" name="Rectángulo 11"/>
          <p:cNvSpPr/>
          <p:nvPr userDrawn="1"/>
        </p:nvSpPr>
        <p:spPr>
          <a:xfrm>
            <a:off x="9894319" y="1733836"/>
            <a:ext cx="673101" cy="67310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13" name="Triángulo isósceles 12"/>
          <p:cNvSpPr/>
          <p:nvPr userDrawn="1"/>
        </p:nvSpPr>
        <p:spPr>
          <a:xfrm>
            <a:off x="8866641" y="1741460"/>
            <a:ext cx="673101" cy="67310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14" name="Paralelogramo 13"/>
          <p:cNvSpPr/>
          <p:nvPr userDrawn="1"/>
        </p:nvSpPr>
        <p:spPr>
          <a:xfrm>
            <a:off x="8628376" y="2797942"/>
            <a:ext cx="673101" cy="673101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15" name="Corazón 14"/>
          <p:cNvSpPr/>
          <p:nvPr userDrawn="1"/>
        </p:nvSpPr>
        <p:spPr>
          <a:xfrm>
            <a:off x="10720899" y="2283592"/>
            <a:ext cx="673101" cy="673101"/>
          </a:xfrm>
          <a:prstGeom prst="hear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4181899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sub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40" y="128016"/>
            <a:ext cx="685800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8" y="1169256"/>
            <a:ext cx="5285914" cy="782638"/>
          </a:xfrm>
        </p:spPr>
        <p:txBody>
          <a:bodyPr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DISEÑO DE TEXTO 1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2" name="Marcador de texto 17">
            <a:extLst>
              <a:ext uri="{FF2B5EF4-FFF2-40B4-BE49-F238E27FC236}">
                <a16:creationId xmlns:a16="http://schemas.microsoft.com/office/drawing/2014/main" id="{028AD4F5-2320-4533-9EC4-9832091E65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248" y="2136036"/>
            <a:ext cx="5285914" cy="857098"/>
          </a:xfrm>
        </p:spPr>
        <p:txBody>
          <a:bodyPr rtlCol="0">
            <a:normAutofit/>
          </a:bodyPr>
          <a:lstStyle>
            <a:lvl1pPr marL="0" indent="0" algn="l">
              <a:buNone/>
              <a:defRPr sz="2300">
                <a:solidFill>
                  <a:schemeClr val="bg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1992586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4" name="Marcador de texto 14">
            <a:extLst>
              <a:ext uri="{FF2B5EF4-FFF2-40B4-BE49-F238E27FC236}">
                <a16:creationId xmlns:a16="http://schemas.microsoft.com/office/drawing/2014/main" id="{302F0820-F94A-40EF-B3BE-26CD0CB551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199" y="3100269"/>
            <a:ext cx="5288963" cy="2588637"/>
          </a:xfrm>
        </p:spPr>
        <p:txBody>
          <a:bodyPr lIns="0"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b="0" i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721395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40" y="128016"/>
            <a:ext cx="11932920" cy="3319272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8" y="1093460"/>
            <a:ext cx="5320386" cy="782638"/>
          </a:xfrm>
        </p:spPr>
        <p:txBody>
          <a:bodyPr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DISEÑO DE TEXTO 2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2" name="Marcador de texto 17">
            <a:extLst>
              <a:ext uri="{FF2B5EF4-FFF2-40B4-BE49-F238E27FC236}">
                <a16:creationId xmlns:a16="http://schemas.microsoft.com/office/drawing/2014/main" id="{028AD4F5-2320-4533-9EC4-9832091E65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248" y="2060240"/>
            <a:ext cx="5320386" cy="882524"/>
          </a:xfrm>
        </p:spPr>
        <p:txBody>
          <a:bodyPr rtlCol="0">
            <a:normAutofit/>
          </a:bodyPr>
          <a:lstStyle>
            <a:lvl1pPr marL="0" indent="0" algn="l">
              <a:buNone/>
              <a:defRPr sz="2300">
                <a:solidFill>
                  <a:schemeClr val="bg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4693" y="1916790"/>
            <a:ext cx="4500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1" name="Marcador de texto 14">
            <a:extLst>
              <a:ext uri="{FF2B5EF4-FFF2-40B4-BE49-F238E27FC236}">
                <a16:creationId xmlns:a16="http://schemas.microsoft.com/office/drawing/2014/main" id="{4B6CBCCA-9781-462D-AF43-C6AAE3D1AAA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17897" y="1125545"/>
            <a:ext cx="4707842" cy="1849304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b="0" i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599193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de la sección 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03373955-AB5B-4186-8098-9DBA0AB2650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59649" y="2738211"/>
            <a:ext cx="4183650" cy="454353"/>
          </a:xfrm>
        </p:spPr>
        <p:txBody>
          <a:bodyPr rtlCol="0">
            <a:noAutofit/>
          </a:bodyPr>
          <a:lstStyle>
            <a:lvl1pPr marL="0" indent="0">
              <a:buNone/>
              <a:defRPr sz="30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Título de la sección 1</a:t>
            </a:r>
          </a:p>
        </p:txBody>
      </p:sp>
      <p:sp>
        <p:nvSpPr>
          <p:cNvPr id="9" name="Marcador de texto 26">
            <a:extLst>
              <a:ext uri="{FF2B5EF4-FFF2-40B4-BE49-F238E27FC236}">
                <a16:creationId xmlns:a16="http://schemas.microsoft.com/office/drawing/2014/main" id="{B534F865-65DF-4129-9CE5-414E2493757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1" y="1835244"/>
            <a:ext cx="10515599" cy="629105"/>
          </a:xfrm>
        </p:spPr>
        <p:txBody>
          <a:bodyPr lIns="0" rIns="0" rtlCol="0">
            <a:noAutofit/>
          </a:bodyPr>
          <a:lstStyle>
            <a:lvl1pPr marL="0" indent="0" algn="ctr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23A3472E-32B4-4CAD-B5D0-420AA3FB4CE3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627121" y="2738211"/>
            <a:ext cx="4183650" cy="454353"/>
          </a:xfrm>
        </p:spPr>
        <p:txBody>
          <a:bodyPr rtlCol="0">
            <a:noAutofit/>
          </a:bodyPr>
          <a:lstStyle>
            <a:lvl1pPr marL="0" indent="0">
              <a:buNone/>
              <a:defRPr sz="30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Título de la sección 2</a:t>
            </a:r>
          </a:p>
        </p:txBody>
      </p:sp>
      <p:sp>
        <p:nvSpPr>
          <p:cNvPr id="11" name="Marcador de texto 26">
            <a:extLst>
              <a:ext uri="{FF2B5EF4-FFF2-40B4-BE49-F238E27FC236}">
                <a16:creationId xmlns:a16="http://schemas.microsoft.com/office/drawing/2014/main" id="{1AEED068-3EA0-4BF4-875C-02473E9EB0C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59649" y="3428501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2" name="Marcador de texto 26">
            <a:extLst>
              <a:ext uri="{FF2B5EF4-FFF2-40B4-BE49-F238E27FC236}">
                <a16:creationId xmlns:a16="http://schemas.microsoft.com/office/drawing/2014/main" id="{3590B9DA-A2DF-4AE1-9A98-C7B84F48C3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27121" y="3428501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7629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COMPARACIÓN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4111752" y="1667974"/>
            <a:ext cx="3968496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450372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de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9" name="Marcador de texto 26">
            <a:extLst>
              <a:ext uri="{FF2B5EF4-FFF2-40B4-BE49-F238E27FC236}">
                <a16:creationId xmlns:a16="http://schemas.microsoft.com/office/drawing/2014/main" id="{B534F865-65DF-4129-9CE5-414E2493757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1248" y="3359239"/>
            <a:ext cx="4357688" cy="2252574"/>
          </a:xfrm>
        </p:spPr>
        <p:txBody>
          <a:bodyPr lIns="0" rIns="0" rtlCol="0">
            <a:noAutofit/>
          </a:bodyPr>
          <a:lstStyle>
            <a:lvl1pPr marL="0" indent="0" algn="l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8" y="2081624"/>
            <a:ext cx="4357688" cy="1325563"/>
          </a:xfrm>
        </p:spPr>
        <p:txBody>
          <a:bodyPr lIns="0" rIns="0"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DIAPOSITIVA CON GRÁFICO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911877" y="3191969"/>
            <a:ext cx="3968496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6" name="Marcador de posición de gráfico 18">
            <a:extLst>
              <a:ext uri="{FF2B5EF4-FFF2-40B4-BE49-F238E27FC236}">
                <a16:creationId xmlns:a16="http://schemas.microsoft.com/office/drawing/2014/main" id="{BE9C98A7-B145-402E-BADA-CE785E3BA996}"/>
              </a:ext>
            </a:extLst>
          </p:cNvPr>
          <p:cNvSpPr>
            <a:spLocks noGrp="1"/>
          </p:cNvSpPr>
          <p:nvPr>
            <p:ph type="chart" sz="quarter" idx="32" hasCustomPrompt="1"/>
          </p:nvPr>
        </p:nvSpPr>
        <p:spPr>
          <a:xfrm>
            <a:off x="6981371" y="1246188"/>
            <a:ext cx="4284663" cy="436562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Hacer clic en el icono para agregar un gráfico</a:t>
            </a:r>
          </a:p>
        </p:txBody>
      </p:sp>
    </p:spTree>
    <p:extLst>
      <p:ext uri="{BB962C8B-B14F-4D97-AF65-F5344CB8AC3E}">
        <p14:creationId xmlns:p14="http://schemas.microsoft.com/office/powerpoint/2010/main" val="2525342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de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9" name="Marcador de texto 26">
            <a:extLst>
              <a:ext uri="{FF2B5EF4-FFF2-40B4-BE49-F238E27FC236}">
                <a16:creationId xmlns:a16="http://schemas.microsoft.com/office/drawing/2014/main" id="{B534F865-65DF-4129-9CE5-414E2493757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83563" y="3359239"/>
            <a:ext cx="2596896" cy="2252574"/>
          </a:xfrm>
        </p:spPr>
        <p:txBody>
          <a:bodyPr lIns="0" rIns="0" rtlCol="0">
            <a:noAutofit/>
          </a:bodyPr>
          <a:lstStyle>
            <a:lvl1pPr marL="0" indent="0" algn="l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683562" y="1757774"/>
            <a:ext cx="2669859" cy="1325563"/>
          </a:xfrm>
        </p:spPr>
        <p:txBody>
          <a:bodyPr lIns="0" rIns="0"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DIAPOSITIVA DE TABLA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8602643" y="3191969"/>
            <a:ext cx="1545336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Marcador de tabla 17">
            <a:extLst>
              <a:ext uri="{FF2B5EF4-FFF2-40B4-BE49-F238E27FC236}">
                <a16:creationId xmlns:a16="http://schemas.microsoft.com/office/drawing/2014/main" id="{62814DE5-26B2-4A8E-BA8D-A2E4C5547EB9}"/>
              </a:ext>
            </a:extLst>
          </p:cNvPr>
          <p:cNvSpPr>
            <a:spLocks noGrp="1"/>
          </p:cNvSpPr>
          <p:nvPr>
            <p:ph type="tbl" sz="quarter" idx="17" hasCustomPrompt="1"/>
          </p:nvPr>
        </p:nvSpPr>
        <p:spPr>
          <a:xfrm>
            <a:off x="911225" y="1505433"/>
            <a:ext cx="6561138" cy="384713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Hacer clic en el icono para agregar una tabla</a:t>
            </a:r>
          </a:p>
        </p:txBody>
      </p:sp>
    </p:spTree>
    <p:extLst>
      <p:ext uri="{BB962C8B-B14F-4D97-AF65-F5344CB8AC3E}">
        <p14:creationId xmlns:p14="http://schemas.microsoft.com/office/powerpoint/2010/main" val="2401947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 e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40" y="128016"/>
            <a:ext cx="11932920" cy="2368296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4" name="Marcador de texto 26">
            <a:extLst>
              <a:ext uri="{FF2B5EF4-FFF2-40B4-BE49-F238E27FC236}">
                <a16:creationId xmlns:a16="http://schemas.microsoft.com/office/drawing/2014/main" id="{B33A3032-1037-4342-827F-CF13499782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1" y="1835244"/>
            <a:ext cx="10515599" cy="629105"/>
          </a:xfrm>
        </p:spPr>
        <p:txBody>
          <a:bodyPr lIns="0" rIns="0" rtlCol="0">
            <a:noAutofit/>
          </a:bodyPr>
          <a:lstStyle>
            <a:lvl1pPr marL="0" indent="0" algn="ctr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FD6F6A17-AFDC-40C7-9D63-50FA052A1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7629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DIAPOSITIVA CON IMAGEN GRANDE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6668B9DC-C6AF-45D4-BBA3-A5EF781EAB7F}"/>
              </a:ext>
            </a:extLst>
          </p:cNvPr>
          <p:cNvSpPr/>
          <p:nvPr userDrawn="1"/>
        </p:nvSpPr>
        <p:spPr>
          <a:xfrm>
            <a:off x="3759708" y="1667974"/>
            <a:ext cx="4672584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761272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de elemento multi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68873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DIAPOSITIVA DE VÍDEO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6" name="Marcador de posición de elemento multimedia 7">
            <a:extLst>
              <a:ext uri="{FF2B5EF4-FFF2-40B4-BE49-F238E27FC236}">
                <a16:creationId xmlns:a16="http://schemas.microsoft.com/office/drawing/2014/main" id="{A11F77F4-4B16-4503-B9B6-AE22C686E3E3}"/>
              </a:ext>
            </a:extLst>
          </p:cNvPr>
          <p:cNvSpPr>
            <a:spLocks noGrp="1"/>
          </p:cNvSpPr>
          <p:nvPr>
            <p:ph type="media" sz="quarter" idx="17" hasCustomPrompt="1"/>
          </p:nvPr>
        </p:nvSpPr>
        <p:spPr>
          <a:xfrm>
            <a:off x="1395984" y="1497770"/>
            <a:ext cx="9400032" cy="4215384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es-ES" noProof="0"/>
              <a:t>Haga clic en el icono para agregar un elemento multimedia</a:t>
            </a:r>
          </a:p>
        </p:txBody>
      </p:sp>
    </p:spTree>
    <p:extLst>
      <p:ext uri="{BB962C8B-B14F-4D97-AF65-F5344CB8AC3E}">
        <p14:creationId xmlns:p14="http://schemas.microsoft.com/office/powerpoint/2010/main" val="2399738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posición de número de diapositiva 5">
            <a:extLst>
              <a:ext uri="{FF2B5EF4-FFF2-40B4-BE49-F238E27FC236}">
                <a16:creationId xmlns:a16="http://schemas.microsoft.com/office/drawing/2014/main" id="{9475097E-EB08-4475-9112-275B84027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21279" y="6118484"/>
            <a:ext cx="549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2" name="Marcador de posición de título 1">
            <a:extLst>
              <a:ext uri="{FF2B5EF4-FFF2-40B4-BE49-F238E27FC236}">
                <a16:creationId xmlns:a16="http://schemas.microsoft.com/office/drawing/2014/main" id="{A8DB6A3A-74E6-4FE2-8AD2-CEB070447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texto 2">
            <a:extLst>
              <a:ext uri="{FF2B5EF4-FFF2-40B4-BE49-F238E27FC236}">
                <a16:creationId xmlns:a16="http://schemas.microsoft.com/office/drawing/2014/main" id="{2C0128AA-FDF4-4DD5-A009-3C58D2457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048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B1C2DC0-7E13-4A66-9F9B-371BA9C6E4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11848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2"/>
                </a:solidFill>
              </a:defRPr>
            </a:lvl1pPr>
          </a:lstStyle>
          <a:p>
            <a:pPr rtl="0"/>
            <a:r>
              <a:rPr lang="es-ES" noProof="0"/>
              <a:t>DD.MM.20AA</a:t>
            </a:r>
          </a:p>
        </p:txBody>
      </p:sp>
      <p:sp>
        <p:nvSpPr>
          <p:cNvPr id="11" name="Marcador de pie de página 4">
            <a:extLst>
              <a:ext uri="{FF2B5EF4-FFF2-40B4-BE49-F238E27FC236}">
                <a16:creationId xmlns:a16="http://schemas.microsoft.com/office/drawing/2014/main" id="{1F296578-6D40-435B-861E-0904DDC10B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118484"/>
            <a:ext cx="3398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bg2"/>
                </a:solidFill>
              </a:defRPr>
            </a:lvl1pPr>
          </a:lstStyle>
          <a:p>
            <a:pPr rtl="0"/>
            <a:r>
              <a:rPr lang="es-ES" noProof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322399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7" r:id="rId2"/>
    <p:sldLayoutId id="2147483678" r:id="rId3"/>
    <p:sldLayoutId id="2147483679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87" r:id="rId17"/>
    <p:sldLayoutId id="2147483695" r:id="rId18"/>
    <p:sldLayoutId id="2147483688" r:id="rId19"/>
    <p:sldLayoutId id="2147483696" r:id="rId2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72" userDrawn="1">
          <p15:clr>
            <a:srgbClr val="F26B43"/>
          </p15:clr>
        </p15:guide>
        <p15:guide id="2" pos="574" userDrawn="1">
          <p15:clr>
            <a:srgbClr val="F26B43"/>
          </p15:clr>
        </p15:guide>
        <p15:guide id="3" pos="7106" userDrawn="1">
          <p15:clr>
            <a:srgbClr val="F26B43"/>
          </p15:clr>
        </p15:guide>
        <p15:guide id="4" orient="horz" pos="3748" userDrawn="1">
          <p15:clr>
            <a:srgbClr val="F26B43"/>
          </p15:clr>
        </p15:guide>
        <p15:guide id="5" pos="4407" userDrawn="1">
          <p15:clr>
            <a:srgbClr val="F26B43"/>
          </p15:clr>
        </p15:guide>
        <p15:guide id="6" pos="3273" userDrawn="1">
          <p15:clr>
            <a:srgbClr val="F26B43"/>
          </p15:clr>
        </p15:guide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  <p15:guide id="9" pos="302" userDrawn="1">
          <p15:clr>
            <a:srgbClr val="F26B43"/>
          </p15:clr>
        </p15:guide>
        <p15:guide id="10" pos="737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7D65CF0B-BB68-4A49-91EE-96E78E8CAD6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912234" y="1136635"/>
            <a:ext cx="4367531" cy="324417"/>
          </a:xfrm>
        </p:spPr>
        <p:txBody>
          <a:bodyPr rtlCol="0"/>
          <a:lstStyle/>
          <a:p>
            <a:pPr rtl="0"/>
            <a:r>
              <a:rPr lang="es-ES" dirty="0"/>
              <a:t>2022/2023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05857963-8D3D-4F24-B535-54652EE09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7021" y="1947926"/>
            <a:ext cx="10117959" cy="2281355"/>
          </a:xfrm>
        </p:spPr>
        <p:txBody>
          <a:bodyPr rtlCol="0"/>
          <a:lstStyle/>
          <a:p>
            <a:pPr rtl="0"/>
            <a:r>
              <a:rPr lang="es-ES" dirty="0"/>
              <a:t>Fundamentos de la programación II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623514F-9C9F-4868-A7D9-66CAA07E61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37021" y="5272930"/>
            <a:ext cx="10090287" cy="676911"/>
          </a:xfrm>
        </p:spPr>
        <p:txBody>
          <a:bodyPr rtlCol="0"/>
          <a:lstStyle/>
          <a:p>
            <a:r>
              <a:rPr lang="es-ES" dirty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21423163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D5C3C4E2-72C6-B3E6-9B21-C9851570A4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10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1D39E82-6493-9C17-AE17-8E3F30B1B47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F0D219D7-86DC-6F21-4293-BB5F6D5D9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FP1</a:t>
            </a:r>
            <a:endParaRPr lang="es-E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57A91802-A467-EE1B-61B5-CD6427152A5B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chemeClr val="bg1"/>
                </a:solidFill>
              </a:rPr>
              <a:t>Declaración de tipos de datos:</a:t>
            </a:r>
          </a:p>
          <a:p>
            <a:r>
              <a:rPr lang="es-ES" dirty="0">
                <a:solidFill>
                  <a:schemeClr val="bg1"/>
                </a:solidFill>
              </a:rPr>
              <a:t>División en subprogramas: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bg1"/>
                </a:solidFill>
              </a:rPr>
              <a:t>Interfaz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bg1"/>
                </a:solidFill>
              </a:rPr>
              <a:t>Cálculo</a:t>
            </a:r>
          </a:p>
          <a:p>
            <a:r>
              <a:rPr lang="es-ES" dirty="0">
                <a:solidFill>
                  <a:schemeClr val="bg1"/>
                </a:solidFill>
              </a:rPr>
              <a:t>Ficheros: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bg1"/>
                </a:solidFill>
              </a:rPr>
              <a:t>lectura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bg1"/>
                </a:solidFill>
              </a:rPr>
              <a:t>escritura</a:t>
            </a:r>
          </a:p>
          <a:p>
            <a:r>
              <a:rPr lang="es-ES" dirty="0" err="1">
                <a:solidFill>
                  <a:schemeClr val="bg1"/>
                </a:solidFill>
              </a:rPr>
              <a:t>Arrays</a:t>
            </a:r>
            <a:r>
              <a:rPr lang="es-ES" dirty="0">
                <a:solidFill>
                  <a:schemeClr val="bg1"/>
                </a:solidFill>
              </a:rPr>
              <a:t> y </a:t>
            </a:r>
            <a:r>
              <a:rPr lang="es-ES" dirty="0" err="1">
                <a:solidFill>
                  <a:schemeClr val="bg1"/>
                </a:solidFill>
              </a:rPr>
              <a:t>struct</a:t>
            </a:r>
            <a:r>
              <a:rPr lang="es-ES" dirty="0">
                <a:solidFill>
                  <a:schemeClr val="bg1"/>
                </a:solidFill>
              </a:rPr>
              <a:t>: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bg1"/>
                </a:solidFill>
              </a:rPr>
              <a:t>recorrido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bg1"/>
                </a:solidFill>
              </a:rPr>
              <a:t>búsqueda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AFBCFCB9-A6A6-3DDC-F9FA-CBB977336086}"/>
              </a:ext>
            </a:extLst>
          </p:cNvPr>
          <p:cNvSpPr txBox="1">
            <a:spLocks/>
          </p:cNvSpPr>
          <p:nvPr/>
        </p:nvSpPr>
        <p:spPr>
          <a:xfrm>
            <a:off x="5730949" y="1825625"/>
            <a:ext cx="6039293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typedef double 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tArray</a:t>
            </a:r>
            <a:r>
              <a:rPr lang="en-US" sz="2000">
                <a:solidFill>
                  <a:schemeClr val="bg1"/>
                </a:solidFill>
                <a:latin typeface="Consolas" panose="020B0609020204030204" pitchFamily="49" charset="0"/>
              </a:rPr>
              <a:t> [MAX];</a:t>
            </a:r>
            <a:endParaRPr lang="en-US" sz="20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mostrar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/leer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media/max/min, 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etc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…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ifstream</a:t>
            </a:r>
            <a:endParaRPr lang="en-US" sz="20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ofstream</a:t>
            </a:r>
            <a:endParaRPr lang="en-US" sz="20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for(int 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i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=0; 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i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&lt;20; 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i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++){… 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miArray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[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i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] …}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while(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i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&lt;20 &amp;&amp; 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noEsElemBuscado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i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)){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i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++;}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377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EDADF0-23DD-491B-8755-2E19692F9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dirty="0"/>
              <a:t>Matrices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3E7209B-EA97-4E46-B935-409525612C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smtClean="0"/>
              <a:pPr rtl="0"/>
              <a:t>11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E3D7C1-6919-4785-9AEE-1F6673CA07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dirty="0"/>
              <a:t>Alberto de la Encina Vara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CF068C3-8082-52CE-EB39-B98DBDD2B4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6981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6CE5C80F-4A89-0230-F801-E8AF1BE47F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821279" y="6118484"/>
            <a:ext cx="549442" cy="365125"/>
          </a:xfrm>
        </p:spPr>
        <p:txBody>
          <a:bodyPr anchor="ctr">
            <a:normAutofit/>
          </a:bodyPr>
          <a:lstStyle/>
          <a:p>
            <a:pPr rtl="0">
              <a:spcAft>
                <a:spcPts val="600"/>
              </a:spcAft>
            </a:pPr>
            <a:fld id="{D495E168-DA5E-4888-8D8A-92B118324C14}" type="slidenum">
              <a:rPr lang="es-ES" noProof="0" smtClean="0"/>
              <a:pPr rtl="0">
                <a:spcAft>
                  <a:spcPts val="600"/>
                </a:spcAft>
              </a:pPr>
              <a:t>12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78D9B16-5DFA-5893-69F5-0DC8C3D5A96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838200" y="6118484"/>
            <a:ext cx="3398763" cy="365125"/>
          </a:xfrm>
        </p:spPr>
        <p:txBody>
          <a:bodyPr anchor="ctr">
            <a:normAutofit/>
          </a:bodyPr>
          <a:lstStyle/>
          <a:p>
            <a:pPr rtl="0">
              <a:spcAft>
                <a:spcPts val="600"/>
              </a:spcAft>
            </a:pPr>
            <a:r>
              <a:rPr lang="es-ES" noProof="0"/>
              <a:t>Alberto de la Encina Vara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F8AD130C-08B9-277E-2887-CD85B554F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s-ES" dirty="0" err="1"/>
              <a:t>Arrays</a:t>
            </a:r>
            <a:r>
              <a:rPr lang="es-ES" dirty="0"/>
              <a:t> multidimensionales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08D74322-7A0B-EADD-E820-CE30562BF9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1075" y="1825625"/>
            <a:ext cx="5588726" cy="4351338"/>
          </a:xfrm>
        </p:spPr>
        <p:txBody>
          <a:bodyPr/>
          <a:lstStyle/>
          <a:p>
            <a:r>
              <a:rPr lang="es-ES" dirty="0"/>
              <a:t>Declaración</a:t>
            </a:r>
          </a:p>
          <a:p>
            <a:r>
              <a:rPr lang="es-ES" dirty="0"/>
              <a:t>Acceso</a:t>
            </a:r>
          </a:p>
          <a:p>
            <a:r>
              <a:rPr lang="es-ES" dirty="0"/>
              <a:t>Inicialización</a:t>
            </a:r>
          </a:p>
          <a:p>
            <a:r>
              <a:rPr lang="en-US" dirty="0" err="1"/>
              <a:t>Recorrido</a:t>
            </a:r>
            <a:r>
              <a:rPr lang="en-US" dirty="0"/>
              <a:t> (</a:t>
            </a:r>
            <a:r>
              <a:rPr lang="en-US" dirty="0" err="1"/>
              <a:t>filas</a:t>
            </a:r>
            <a:r>
              <a:rPr lang="en-US" dirty="0"/>
              <a:t>, </a:t>
            </a:r>
            <a:r>
              <a:rPr lang="en-US" dirty="0" err="1"/>
              <a:t>columnas</a:t>
            </a:r>
            <a:r>
              <a:rPr lang="en-US" dirty="0"/>
              <a:t>, </a:t>
            </a:r>
            <a:r>
              <a:rPr lang="en-US" dirty="0" err="1"/>
              <a:t>etc</a:t>
            </a:r>
            <a:r>
              <a:rPr lang="en-US" dirty="0"/>
              <a:t>…)</a:t>
            </a:r>
          </a:p>
          <a:p>
            <a:r>
              <a:rPr lang="en-US" dirty="0" err="1"/>
              <a:t>Busquedas</a:t>
            </a:r>
            <a:r>
              <a:rPr lang="en-US" dirty="0"/>
              <a:t> (</a:t>
            </a:r>
            <a:r>
              <a:rPr lang="en-US" dirty="0" err="1"/>
              <a:t>filas</a:t>
            </a:r>
            <a:r>
              <a:rPr lang="en-US" dirty="0"/>
              <a:t>, </a:t>
            </a:r>
            <a:r>
              <a:rPr lang="en-US" dirty="0" err="1"/>
              <a:t>etc</a:t>
            </a:r>
            <a:r>
              <a:rPr lang="en-US" dirty="0"/>
              <a:t>…)</a:t>
            </a:r>
          </a:p>
          <a:p>
            <a:r>
              <a:rPr lang="en-US" dirty="0"/>
              <a:t>Matrices </a:t>
            </a:r>
            <a:r>
              <a:rPr lang="en-US" dirty="0" err="1"/>
              <a:t>completas</a:t>
            </a:r>
            <a:r>
              <a:rPr lang="en-US" dirty="0"/>
              <a:t>/no completes</a:t>
            </a:r>
          </a:p>
          <a:p>
            <a:r>
              <a:rPr lang="en-US" dirty="0" err="1"/>
              <a:t>Lectura</a:t>
            </a:r>
            <a:r>
              <a:rPr lang="en-US" dirty="0"/>
              <a:t> </a:t>
            </a:r>
            <a:r>
              <a:rPr lang="en-US" dirty="0" err="1"/>
              <a:t>ficheros</a:t>
            </a:r>
            <a:r>
              <a:rPr lang="en-US" dirty="0"/>
              <a:t> de matrices.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C3ED4379-2A12-42A3-FE4C-3D47D00FA0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6019800" cy="47972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Consolas" panose="020B0609020204030204" pitchFamily="49" charset="0"/>
              </a:rPr>
              <a:t>typedef double </a:t>
            </a:r>
            <a:r>
              <a:rPr lang="en-US" sz="2400" dirty="0" err="1">
                <a:latin typeface="Consolas" panose="020B0609020204030204" pitchFamily="49" charset="0"/>
              </a:rPr>
              <a:t>tMatriz</a:t>
            </a:r>
            <a:r>
              <a:rPr lang="en-US" sz="2400" dirty="0">
                <a:latin typeface="Consolas" panose="020B0609020204030204" pitchFamily="49" charset="0"/>
              </a:rPr>
              <a:t>[N][M];</a:t>
            </a:r>
          </a:p>
          <a:p>
            <a:pPr marL="0" indent="0">
              <a:buNone/>
            </a:pPr>
            <a:r>
              <a:rPr lang="en-US" sz="2400" dirty="0">
                <a:latin typeface="Consolas" panose="020B0609020204030204" pitchFamily="49" charset="0"/>
              </a:rPr>
              <a:t>void main(…){</a:t>
            </a:r>
          </a:p>
          <a:p>
            <a:pPr marL="0" indent="0">
              <a:buNone/>
            </a:pPr>
            <a:r>
              <a:rPr lang="en-US" sz="2400" dirty="0">
                <a:latin typeface="Consolas" panose="020B0609020204030204" pitchFamily="49" charset="0"/>
              </a:rPr>
              <a:t>  </a:t>
            </a:r>
            <a:r>
              <a:rPr lang="en-US" sz="2400" dirty="0" err="1">
                <a:latin typeface="Consolas" panose="020B0609020204030204" pitchFamily="49" charset="0"/>
              </a:rPr>
              <a:t>tMatriz</a:t>
            </a:r>
            <a:r>
              <a:rPr lang="en-US" sz="2400" dirty="0">
                <a:latin typeface="Consolas" panose="020B0609020204030204" pitchFamily="49" charset="0"/>
              </a:rPr>
              <a:t> </a:t>
            </a:r>
            <a:r>
              <a:rPr lang="en-US" sz="2400" dirty="0" err="1">
                <a:latin typeface="Consolas" panose="020B0609020204030204" pitchFamily="49" charset="0"/>
              </a:rPr>
              <a:t>miMat</a:t>
            </a:r>
            <a:r>
              <a:rPr lang="en-US" sz="2400" dirty="0"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400" dirty="0">
                <a:latin typeface="Consolas" panose="020B0609020204030204" pitchFamily="49" charset="0"/>
              </a:rPr>
              <a:t>  </a:t>
            </a:r>
            <a:r>
              <a:rPr lang="en-US" sz="2400" dirty="0" err="1">
                <a:latin typeface="Consolas" panose="020B0609020204030204" pitchFamily="49" charset="0"/>
              </a:rPr>
              <a:t>miMat</a:t>
            </a:r>
            <a:r>
              <a:rPr lang="en-US" sz="2400" dirty="0">
                <a:latin typeface="Consolas" panose="020B0609020204030204" pitchFamily="49" charset="0"/>
              </a:rPr>
              <a:t> = {1,2,3,2}; //</a:t>
            </a:r>
            <a:r>
              <a:rPr lang="en-US" sz="2400" dirty="0" err="1">
                <a:latin typeface="Consolas" panose="020B0609020204030204" pitchFamily="49" charset="0"/>
              </a:rPr>
              <a:t>el</a:t>
            </a:r>
            <a:r>
              <a:rPr lang="en-US" sz="2400" dirty="0">
                <a:latin typeface="Consolas" panose="020B0609020204030204" pitchFamily="49" charset="0"/>
              </a:rPr>
              <a:t> resto 0</a:t>
            </a:r>
          </a:p>
          <a:p>
            <a:pPr marL="0" indent="0">
              <a:buNone/>
            </a:pPr>
            <a:r>
              <a:rPr lang="en-US" sz="2400" dirty="0">
                <a:latin typeface="Consolas" panose="020B0609020204030204" pitchFamily="49" charset="0"/>
              </a:rPr>
              <a:t>  for(int </a:t>
            </a:r>
            <a:r>
              <a:rPr lang="en-US" sz="2400" dirty="0" err="1">
                <a:latin typeface="Consolas" panose="020B0609020204030204" pitchFamily="49" charset="0"/>
              </a:rPr>
              <a:t>i</a:t>
            </a:r>
            <a:r>
              <a:rPr lang="en-US" sz="2400" dirty="0">
                <a:latin typeface="Consolas" panose="020B0609020204030204" pitchFamily="49" charset="0"/>
              </a:rPr>
              <a:t> = 0; </a:t>
            </a:r>
            <a:r>
              <a:rPr lang="en-US" sz="2400" dirty="0" err="1">
                <a:latin typeface="Consolas" panose="020B0609020204030204" pitchFamily="49" charset="0"/>
              </a:rPr>
              <a:t>i</a:t>
            </a:r>
            <a:r>
              <a:rPr lang="en-US" sz="2400" dirty="0">
                <a:latin typeface="Consolas" panose="020B0609020204030204" pitchFamily="49" charset="0"/>
              </a:rPr>
              <a:t> &lt; N; </a:t>
            </a:r>
            <a:r>
              <a:rPr lang="en-US" sz="2400" dirty="0" err="1">
                <a:latin typeface="Consolas" panose="020B0609020204030204" pitchFamily="49" charset="0"/>
              </a:rPr>
              <a:t>i</a:t>
            </a:r>
            <a:r>
              <a:rPr lang="en-US" sz="2400" dirty="0">
                <a:latin typeface="Consolas" panose="020B0609020204030204" pitchFamily="49" charset="0"/>
              </a:rPr>
              <a:t>++){</a:t>
            </a:r>
          </a:p>
          <a:p>
            <a:pPr marL="0" indent="0">
              <a:buNone/>
            </a:pPr>
            <a:r>
              <a:rPr lang="en-US" sz="2400" dirty="0">
                <a:latin typeface="Consolas" panose="020B0609020204030204" pitchFamily="49" charset="0"/>
              </a:rPr>
              <a:t>    for(int j = 0; j &lt; M; </a:t>
            </a:r>
            <a:r>
              <a:rPr lang="en-US" sz="2400" dirty="0" err="1">
                <a:latin typeface="Consolas" panose="020B0609020204030204" pitchFamily="49" charset="0"/>
              </a:rPr>
              <a:t>j++</a:t>
            </a:r>
            <a:r>
              <a:rPr lang="en-US" sz="2400" dirty="0">
                <a:latin typeface="Consolas" panose="020B0609020204030204" pitchFamily="49" charset="0"/>
              </a:rPr>
              <a:t>){</a:t>
            </a:r>
          </a:p>
          <a:p>
            <a:pPr marL="0" indent="0">
              <a:buNone/>
            </a:pPr>
            <a:r>
              <a:rPr lang="en-US" sz="2400" dirty="0">
                <a:latin typeface="Consolas" panose="020B0609020204030204" pitchFamily="49" charset="0"/>
              </a:rPr>
              <a:t>      </a:t>
            </a:r>
            <a:r>
              <a:rPr lang="en-US" sz="2400" dirty="0" err="1">
                <a:latin typeface="Consolas" panose="020B0609020204030204" pitchFamily="49" charset="0"/>
              </a:rPr>
              <a:t>miMat</a:t>
            </a:r>
            <a:r>
              <a:rPr lang="en-US" sz="2400" dirty="0">
                <a:latin typeface="Consolas" panose="020B0609020204030204" pitchFamily="49" charset="0"/>
              </a:rPr>
              <a:t>[</a:t>
            </a:r>
            <a:r>
              <a:rPr lang="en-US" sz="2400" dirty="0" err="1">
                <a:latin typeface="Consolas" panose="020B0609020204030204" pitchFamily="49" charset="0"/>
              </a:rPr>
              <a:t>i</a:t>
            </a:r>
            <a:r>
              <a:rPr lang="en-US" sz="2400" dirty="0">
                <a:latin typeface="Consolas" panose="020B0609020204030204" pitchFamily="49" charset="0"/>
              </a:rPr>
              <a:t>][j] = 3*</a:t>
            </a:r>
            <a:r>
              <a:rPr lang="en-US" sz="2400" dirty="0" err="1">
                <a:latin typeface="Consolas" panose="020B0609020204030204" pitchFamily="49" charset="0"/>
              </a:rPr>
              <a:t>miMat</a:t>
            </a:r>
            <a:r>
              <a:rPr lang="en-US" sz="2400" dirty="0">
                <a:latin typeface="Consolas" panose="020B0609020204030204" pitchFamily="49" charset="0"/>
              </a:rPr>
              <a:t>[</a:t>
            </a:r>
            <a:r>
              <a:rPr lang="en-US" sz="2400" dirty="0" err="1">
                <a:latin typeface="Consolas" panose="020B0609020204030204" pitchFamily="49" charset="0"/>
              </a:rPr>
              <a:t>i</a:t>
            </a:r>
            <a:r>
              <a:rPr lang="en-US" sz="2400" dirty="0">
                <a:latin typeface="Consolas" panose="020B0609020204030204" pitchFamily="49" charset="0"/>
              </a:rPr>
              <a:t>][j];</a:t>
            </a:r>
          </a:p>
          <a:p>
            <a:pPr marL="0" indent="0">
              <a:buNone/>
            </a:pPr>
            <a:r>
              <a:rPr lang="en-US" sz="2400" dirty="0">
                <a:latin typeface="Consolas" panose="020B0609020204030204" pitchFamily="49" charset="0"/>
              </a:rPr>
              <a:t>    }</a:t>
            </a:r>
          </a:p>
          <a:p>
            <a:pPr marL="0" indent="0">
              <a:buNone/>
            </a:pPr>
            <a:r>
              <a:rPr lang="en-US" sz="2400" dirty="0">
                <a:latin typeface="Consolas" panose="020B0609020204030204" pitchFamily="49" charset="0"/>
              </a:rPr>
              <a:t>  };</a:t>
            </a:r>
          </a:p>
          <a:p>
            <a:pPr marL="0" indent="0">
              <a:buNone/>
            </a:pPr>
            <a:r>
              <a:rPr lang="en-US" sz="2400" dirty="0">
                <a:latin typeface="Consolas" panose="020B0609020204030204" pitchFamily="49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2252867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BC8209E2-ECB5-0E0A-EF32-B3FE5DE441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13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0AB3013-BFEA-EEFB-F641-7D636F4C12F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CCBF70E6-F83A-218A-F3AB-77EE5ED8C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2201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es-ES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Implementa un tipo abstracto de datos para las matrices </a:t>
            </a:r>
            <a:r>
              <a:rPr lang="es-ES" sz="2600" dirty="0" err="1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tMatriz</a:t>
            </a:r>
            <a:r>
              <a:rPr lang="es-ES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suponiendo que </a:t>
            </a:r>
            <a:r>
              <a:rPr lang="es-ES" sz="2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</a:t>
            </a:r>
            <a:r>
              <a:rPr lang="es-ES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son siempre de un determinado tamaño </a:t>
            </a:r>
            <a:r>
              <a:rPr lang="es-ES" sz="26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N×M</a:t>
            </a:r>
            <a:r>
              <a:rPr lang="es-ES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Deben incluirse procedimientos de lectura y escritura, así como la suma, resta y producto de matrices. </a:t>
            </a:r>
          </a:p>
          <a:p>
            <a:pPr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es-ES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pueden implementar también la transpuesta y las posiciones de los </a:t>
            </a:r>
            <a:r>
              <a:rPr lang="es-ES" sz="2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puntos silla</a:t>
            </a:r>
            <a:r>
              <a:rPr lang="es-ES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la matriz. Los </a:t>
            </a:r>
            <a:r>
              <a:rPr lang="es-ES" sz="2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puntos silla</a:t>
            </a:r>
            <a:r>
              <a:rPr lang="es-ES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son los valores que son mínimos de su fila y máximos de su columna.</a:t>
            </a:r>
          </a:p>
          <a:p>
            <a:pPr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es-E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Estaría bien sobrecargar los operadores de C++:</a:t>
            </a:r>
          </a:p>
          <a:p>
            <a:pPr marL="899160">
              <a:lnSpc>
                <a:spcPct val="107000"/>
              </a:lnSpc>
              <a:spcAft>
                <a:spcPts val="800"/>
              </a:spcAft>
            </a:pPr>
            <a:r>
              <a:rPr lang="pt-PT" sz="17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Arial" panose="020B0604020202020204" pitchFamily="34" charset="0"/>
              </a:rPr>
              <a:t>tMatriz operator+ (tMatriz const&amp; a, tMatriz const&amp; b);</a:t>
            </a:r>
            <a:endParaRPr lang="es-ES" sz="1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9916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en-US" sz="1700" dirty="0" err="1">
                <a:effectLst/>
                <a:latin typeface="Consolas" panose="020B0609020204030204" pitchFamily="49" charset="0"/>
                <a:ea typeface="Calibri" panose="020F0502020204030204" pitchFamily="34" charset="0"/>
                <a:cs typeface="Arial" panose="020B0604020202020204" pitchFamily="34" charset="0"/>
              </a:rPr>
              <a:t>istream</a:t>
            </a:r>
            <a:r>
              <a:rPr lang="en-US" sz="17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Arial" panose="020B0604020202020204" pitchFamily="34" charset="0"/>
              </a:rPr>
              <a:t>&amp; operator&gt;&gt; (</a:t>
            </a:r>
            <a:r>
              <a:rPr lang="en-US" sz="1700" dirty="0" err="1">
                <a:effectLst/>
                <a:latin typeface="Consolas" panose="020B0609020204030204" pitchFamily="49" charset="0"/>
                <a:ea typeface="Calibri" panose="020F0502020204030204" pitchFamily="34" charset="0"/>
                <a:cs typeface="Arial" panose="020B0604020202020204" pitchFamily="34" charset="0"/>
              </a:rPr>
              <a:t>istream</a:t>
            </a:r>
            <a:r>
              <a:rPr lang="en-US" sz="17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Arial" panose="020B0604020202020204" pitchFamily="34" charset="0"/>
              </a:rPr>
              <a:t> &amp; in, </a:t>
            </a:r>
            <a:r>
              <a:rPr lang="en-US" sz="1700" dirty="0" err="1">
                <a:effectLst/>
                <a:latin typeface="Consolas" panose="020B0609020204030204" pitchFamily="49" charset="0"/>
                <a:ea typeface="Calibri" panose="020F0502020204030204" pitchFamily="34" charset="0"/>
                <a:cs typeface="Arial" panose="020B0604020202020204" pitchFamily="34" charset="0"/>
              </a:rPr>
              <a:t>tMatriz</a:t>
            </a:r>
            <a:r>
              <a:rPr lang="en-US" sz="17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Arial" panose="020B0604020202020204" pitchFamily="34" charset="0"/>
              </a:rPr>
              <a:t> &amp; m);</a:t>
            </a:r>
            <a:endParaRPr lang="es-ES" sz="1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99160">
              <a:lnSpc>
                <a:spcPct val="107000"/>
              </a:lnSpc>
              <a:spcAft>
                <a:spcPts val="800"/>
              </a:spcAft>
            </a:pPr>
            <a:r>
              <a:rPr lang="es-ES" sz="1700" dirty="0" err="1">
                <a:effectLst/>
                <a:latin typeface="Consolas" panose="020B0609020204030204" pitchFamily="49" charset="0"/>
                <a:ea typeface="Calibri" panose="020F0502020204030204" pitchFamily="34" charset="0"/>
                <a:cs typeface="Arial" panose="020B0604020202020204" pitchFamily="34" charset="0"/>
              </a:rPr>
              <a:t>ostream</a:t>
            </a:r>
            <a:r>
              <a:rPr lang="es-ES" sz="17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Arial" panose="020B0604020202020204" pitchFamily="34" charset="0"/>
              </a:rPr>
              <a:t>&amp; </a:t>
            </a:r>
            <a:r>
              <a:rPr lang="es-ES" sz="1700" dirty="0" err="1">
                <a:effectLst/>
                <a:latin typeface="Consolas" panose="020B0609020204030204" pitchFamily="49" charset="0"/>
                <a:ea typeface="Calibri" panose="020F0502020204030204" pitchFamily="34" charset="0"/>
                <a:cs typeface="Arial" panose="020B0604020202020204" pitchFamily="34" charset="0"/>
              </a:rPr>
              <a:t>operator</a:t>
            </a:r>
            <a:r>
              <a:rPr lang="es-ES" sz="17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Arial" panose="020B0604020202020204" pitchFamily="34" charset="0"/>
              </a:rPr>
              <a:t>&lt;&lt; (</a:t>
            </a:r>
            <a:r>
              <a:rPr lang="es-ES" sz="1700" dirty="0" err="1">
                <a:effectLst/>
                <a:latin typeface="Consolas" panose="020B0609020204030204" pitchFamily="49" charset="0"/>
                <a:ea typeface="Calibri" panose="020F0502020204030204" pitchFamily="34" charset="0"/>
                <a:cs typeface="Arial" panose="020B0604020202020204" pitchFamily="34" charset="0"/>
              </a:rPr>
              <a:t>ostream</a:t>
            </a:r>
            <a:r>
              <a:rPr lang="es-ES" sz="17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Arial" panose="020B0604020202020204" pitchFamily="34" charset="0"/>
              </a:rPr>
              <a:t> &amp; </a:t>
            </a:r>
            <a:r>
              <a:rPr lang="es-ES" sz="1700" dirty="0" err="1">
                <a:effectLst/>
                <a:latin typeface="Consolas" panose="020B0609020204030204" pitchFamily="49" charset="0"/>
                <a:ea typeface="Calibri" panose="020F0502020204030204" pitchFamily="34" charset="0"/>
                <a:cs typeface="Arial" panose="020B0604020202020204" pitchFamily="34" charset="0"/>
              </a:rPr>
              <a:t>out</a:t>
            </a:r>
            <a:r>
              <a:rPr lang="es-ES" sz="17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s-ES" sz="1700" dirty="0" err="1">
                <a:effectLst/>
                <a:latin typeface="Consolas" panose="020B0609020204030204" pitchFamily="49" charset="0"/>
                <a:ea typeface="Calibri" panose="020F0502020204030204" pitchFamily="34" charset="0"/>
                <a:cs typeface="Arial" panose="020B0604020202020204" pitchFamily="34" charset="0"/>
              </a:rPr>
              <a:t>tMatriz</a:t>
            </a:r>
            <a:r>
              <a:rPr lang="es-ES" sz="17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700" dirty="0" err="1">
                <a:effectLst/>
                <a:latin typeface="Consolas" panose="020B0609020204030204" pitchFamily="49" charset="0"/>
                <a:ea typeface="Calibri" panose="020F0502020204030204" pitchFamily="34" charset="0"/>
                <a:cs typeface="Arial" panose="020B0604020202020204" pitchFamily="34" charset="0"/>
              </a:rPr>
              <a:t>const</a:t>
            </a:r>
            <a:r>
              <a:rPr lang="es-ES" sz="1700" dirty="0">
                <a:effectLst/>
                <a:latin typeface="Consolas" panose="020B0609020204030204" pitchFamily="49" charset="0"/>
                <a:ea typeface="Calibri" panose="020F0502020204030204" pitchFamily="34" charset="0"/>
                <a:cs typeface="Arial" panose="020B0604020202020204" pitchFamily="34" charset="0"/>
              </a:rPr>
              <a:t>&amp; m);</a:t>
            </a:r>
            <a:endParaRPr lang="es-ES" sz="1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92950439-0F74-F5B1-A615-4B1DC3E22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Ejercicio: Matrices</a:t>
            </a:r>
          </a:p>
        </p:txBody>
      </p:sp>
    </p:spTree>
    <p:extLst>
      <p:ext uri="{BB962C8B-B14F-4D97-AF65-F5344CB8AC3E}">
        <p14:creationId xmlns:p14="http://schemas.microsoft.com/office/powerpoint/2010/main" val="3759832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72B381BA-F1D7-483F-B759-9C3451355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dirty="0"/>
              <a:t>¡Saludos!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412BBAB-4628-42F5-BF78-BE0E594751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r>
              <a:rPr lang="es-ES" dirty="0"/>
              <a:t>Alberto de la Encina Vara</a:t>
            </a:r>
          </a:p>
        </p:txBody>
      </p:sp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CBA4F671-D586-49FB-B0C1-E7E9ADFE08D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 rtlCol="0"/>
          <a:lstStyle/>
          <a:p>
            <a:pPr rtl="0"/>
            <a:r>
              <a:rPr lang="es-ES" dirty="0"/>
              <a:t>429</a:t>
            </a: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73118D49-CA48-4C57-A37C-31BAA753812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 rtlCol="0"/>
          <a:lstStyle/>
          <a:p>
            <a:pPr rtl="0"/>
            <a:r>
              <a:rPr lang="es-ES"/>
              <a:t>Correo electrónico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2E14719-D011-4E0B-9362-CD19FF22FEB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 rtlCol="0"/>
          <a:lstStyle/>
          <a:p>
            <a:pPr rtl="0"/>
            <a:r>
              <a:rPr lang="es-ES" dirty="0"/>
              <a:t>albertoe@ucm.es</a:t>
            </a:r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4BE08AB2-26A6-4518-9DD6-BDF7056C4C7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s-ES" dirty="0"/>
              <a:t>Despacho</a:t>
            </a:r>
          </a:p>
        </p:txBody>
      </p:sp>
    </p:spTree>
    <p:extLst>
      <p:ext uri="{BB962C8B-B14F-4D97-AF65-F5344CB8AC3E}">
        <p14:creationId xmlns:p14="http://schemas.microsoft.com/office/powerpoint/2010/main" val="33092793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93D545-C417-48EA-9543-078BF8EB6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374391"/>
            <a:ext cx="4914573" cy="1577503"/>
          </a:xfrm>
        </p:spPr>
        <p:txBody>
          <a:bodyPr rtlCol="0">
            <a:noAutofit/>
          </a:bodyPr>
          <a:lstStyle/>
          <a:p>
            <a:pPr rtl="0"/>
            <a:r>
              <a:rPr lang="es-ES" noProof="1"/>
              <a:t>Temario</a:t>
            </a: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7E54AC28-9C3E-4734-B2BB-5EC5F60F555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6059" y="2621633"/>
            <a:ext cx="5998536" cy="3496851"/>
          </a:xfrm>
        </p:spPr>
        <p:txBody>
          <a:bodyPr rtlCol="0"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s-ES" sz="1800" dirty="0"/>
              <a:t>Tipos de datos estructurados: </a:t>
            </a:r>
            <a:r>
              <a:rPr lang="es-ES" sz="1800" dirty="0" err="1"/>
              <a:t>Arrays</a:t>
            </a:r>
            <a:r>
              <a:rPr lang="es-ES" sz="1800" dirty="0"/>
              <a:t> multidimensionales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1800" dirty="0"/>
              <a:t>Programación Modular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1800" dirty="0"/>
              <a:t>Algoritmos de ordenación y gestión de datos ordenados 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1800" dirty="0"/>
              <a:t>Punteros y memoria dinámica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1800" dirty="0"/>
              <a:t>Introducción a la recursión</a:t>
            </a:r>
            <a:endParaRPr lang="es-ES" noProof="1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4D492004-FF5A-486F-BD35-52AACB74C6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1" dirty="0" smtClean="0"/>
              <a:pPr rtl="0"/>
              <a:t>3</a:t>
            </a:fld>
            <a:endParaRPr lang="es-ES" noProof="1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03A3220-D2C5-4FB3-81D8-54B3EB369AE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3733523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EDADF0-23DD-491B-8755-2E19692F9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673802"/>
            <a:ext cx="10515600" cy="782638"/>
          </a:xfrm>
        </p:spPr>
        <p:txBody>
          <a:bodyPr rtlCol="0"/>
          <a:lstStyle/>
          <a:p>
            <a:pPr rtl="0"/>
            <a:r>
              <a:rPr lang="es-ES" dirty="0"/>
              <a:t>OBJETIVOS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3E7209B-EA97-4E46-B935-409525612C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smtClean="0"/>
              <a:pPr rtl="0"/>
              <a:t>4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E3D7C1-6919-4785-9AEE-1F6673CA07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dirty="0"/>
              <a:t>Alberto de la Encina Vara</a:t>
            </a:r>
          </a:p>
        </p:txBody>
      </p:sp>
      <p:pic>
        <p:nvPicPr>
          <p:cNvPr id="1026" name="Picture 2" descr="Matemáticas: matrices -">
            <a:extLst>
              <a:ext uri="{FF2B5EF4-FFF2-40B4-BE49-F238E27FC236}">
                <a16:creationId xmlns:a16="http://schemas.microsoft.com/office/drawing/2014/main" id="{F8C8D897-53F2-83E1-A5F9-C68BE269D6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75" y="3095811"/>
            <a:ext cx="2341674" cy="122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n 15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6EB14735-9797-2CCA-67D1-044840633F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68124" y="2755881"/>
            <a:ext cx="1788782" cy="1788782"/>
          </a:xfrm>
          <a:prstGeom prst="rect">
            <a:avLst/>
          </a:prstGeom>
        </p:spPr>
      </p:pic>
      <p:grpSp>
        <p:nvGrpSpPr>
          <p:cNvPr id="30" name="Grupo 29">
            <a:extLst>
              <a:ext uri="{FF2B5EF4-FFF2-40B4-BE49-F238E27FC236}">
                <a16:creationId xmlns:a16="http://schemas.microsoft.com/office/drawing/2014/main" id="{2D30DB69-0A6F-08F7-B4D7-6FAE7FAEE01E}"/>
              </a:ext>
            </a:extLst>
          </p:cNvPr>
          <p:cNvGrpSpPr/>
          <p:nvPr/>
        </p:nvGrpSpPr>
        <p:grpSpPr>
          <a:xfrm>
            <a:off x="3648890" y="1555011"/>
            <a:ext cx="4702987" cy="3253563"/>
            <a:chOff x="3648890" y="1555011"/>
            <a:chExt cx="4702987" cy="3253563"/>
          </a:xfrm>
        </p:grpSpPr>
        <p:sp>
          <p:nvSpPr>
            <p:cNvPr id="11" name="Estrella: 5 puntas 10">
              <a:extLst>
                <a:ext uri="{FF2B5EF4-FFF2-40B4-BE49-F238E27FC236}">
                  <a16:creationId xmlns:a16="http://schemas.microsoft.com/office/drawing/2014/main" id="{7C19C179-DCA8-49AD-8F96-5AC934D1F801}"/>
                </a:ext>
              </a:extLst>
            </p:cNvPr>
            <p:cNvSpPr/>
            <p:nvPr/>
          </p:nvSpPr>
          <p:spPr>
            <a:xfrm>
              <a:off x="3648890" y="1555011"/>
              <a:ext cx="4702987" cy="3253563"/>
            </a:xfrm>
            <a:prstGeom prst="star5">
              <a:avLst/>
            </a:prstGeom>
            <a:solidFill>
              <a:schemeClr val="bg2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s-ES" sz="4400" dirty="0"/>
            </a:p>
          </p:txBody>
        </p:sp>
        <p:grpSp>
          <p:nvGrpSpPr>
            <p:cNvPr id="28" name="Grupo 27">
              <a:extLst>
                <a:ext uri="{FF2B5EF4-FFF2-40B4-BE49-F238E27FC236}">
                  <a16:creationId xmlns:a16="http://schemas.microsoft.com/office/drawing/2014/main" id="{D95C83EF-686C-132F-AABC-9E1F30737A7E}"/>
                </a:ext>
              </a:extLst>
            </p:cNvPr>
            <p:cNvGrpSpPr/>
            <p:nvPr/>
          </p:nvGrpSpPr>
          <p:grpSpPr>
            <a:xfrm>
              <a:off x="4758023" y="2934587"/>
              <a:ext cx="1802265" cy="494413"/>
              <a:chOff x="4758023" y="2934587"/>
              <a:chExt cx="1802265" cy="494413"/>
            </a:xfrm>
          </p:grpSpPr>
          <p:cxnSp>
            <p:nvCxnSpPr>
              <p:cNvPr id="7" name="Conector recto de flecha 6">
                <a:extLst>
                  <a:ext uri="{FF2B5EF4-FFF2-40B4-BE49-F238E27FC236}">
                    <a16:creationId xmlns:a16="http://schemas.microsoft.com/office/drawing/2014/main" id="{8BD7CEAA-286D-C725-C573-B039D89640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58023" y="3164735"/>
                <a:ext cx="1446028" cy="0"/>
              </a:xfrm>
              <a:prstGeom prst="straightConnector1">
                <a:avLst/>
              </a:prstGeom>
              <a:ln w="50800">
                <a:miter lim="800000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ectángulo 16">
                <a:extLst>
                  <a:ext uri="{FF2B5EF4-FFF2-40B4-BE49-F238E27FC236}">
                    <a16:creationId xmlns:a16="http://schemas.microsoft.com/office/drawing/2014/main" id="{215105EA-035F-C578-AD88-1DBA195BB280}"/>
                  </a:ext>
                </a:extLst>
              </p:cNvPr>
              <p:cNvSpPr/>
              <p:nvPr/>
            </p:nvSpPr>
            <p:spPr>
              <a:xfrm>
                <a:off x="6204051" y="2934587"/>
                <a:ext cx="356237" cy="494413"/>
              </a:xfrm>
              <a:prstGeom prst="rect">
                <a:avLst/>
              </a:prstGeom>
              <a:solidFill>
                <a:schemeClr val="bg2"/>
              </a:solidFill>
              <a:ln w="508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r>
                  <a:rPr lang="es-ES" dirty="0"/>
                  <a:t>3</a:t>
                </a:r>
              </a:p>
            </p:txBody>
          </p:sp>
        </p:grpSp>
        <p:grpSp>
          <p:nvGrpSpPr>
            <p:cNvPr id="29" name="Grupo 28">
              <a:extLst>
                <a:ext uri="{FF2B5EF4-FFF2-40B4-BE49-F238E27FC236}">
                  <a16:creationId xmlns:a16="http://schemas.microsoft.com/office/drawing/2014/main" id="{34BDD2CB-3BD3-5E4D-125E-461ADF082EA3}"/>
                </a:ext>
              </a:extLst>
            </p:cNvPr>
            <p:cNvGrpSpPr/>
            <p:nvPr/>
          </p:nvGrpSpPr>
          <p:grpSpPr>
            <a:xfrm>
              <a:off x="5332257" y="3650272"/>
              <a:ext cx="871794" cy="283934"/>
              <a:chOff x="5332257" y="3650272"/>
              <a:chExt cx="871794" cy="283934"/>
            </a:xfrm>
          </p:grpSpPr>
          <p:cxnSp>
            <p:nvCxnSpPr>
              <p:cNvPr id="19" name="Conector recto 18">
                <a:extLst>
                  <a:ext uri="{FF2B5EF4-FFF2-40B4-BE49-F238E27FC236}">
                    <a16:creationId xmlns:a16="http://schemas.microsoft.com/office/drawing/2014/main" id="{3B7A4A20-0D61-9853-986C-8796B133C04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32257" y="3779554"/>
                <a:ext cx="770094" cy="417"/>
              </a:xfrm>
              <a:prstGeom prst="line">
                <a:avLst/>
              </a:prstGeom>
              <a:ln w="508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ector recto 22">
                <a:extLst>
                  <a:ext uri="{FF2B5EF4-FFF2-40B4-BE49-F238E27FC236}">
                    <a16:creationId xmlns:a16="http://schemas.microsoft.com/office/drawing/2014/main" id="{09719C68-7FD9-4E2A-7BFE-7598F791E8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89650" y="3650272"/>
                <a:ext cx="0" cy="283934"/>
              </a:xfrm>
              <a:prstGeom prst="line">
                <a:avLst/>
              </a:prstGeom>
              <a:ln w="508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ector recto 25">
                <a:extLst>
                  <a:ext uri="{FF2B5EF4-FFF2-40B4-BE49-F238E27FC236}">
                    <a16:creationId xmlns:a16="http://schemas.microsoft.com/office/drawing/2014/main" id="{DF87F220-417C-4FF3-9ED9-23E5293F7F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04051" y="3650272"/>
                <a:ext cx="0" cy="283934"/>
              </a:xfrm>
              <a:prstGeom prst="line">
                <a:avLst/>
              </a:prstGeom>
              <a:ln w="508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3335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8B51AE-252F-4958-A1E9-67C57179F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06186"/>
            <a:ext cx="4808438" cy="1369912"/>
          </a:xfrm>
        </p:spPr>
        <p:txBody>
          <a:bodyPr rtlCol="0">
            <a:noAutofit/>
          </a:bodyPr>
          <a:lstStyle/>
          <a:p>
            <a:pPr rtl="0"/>
            <a:r>
              <a:rPr lang="es-ES" dirty="0"/>
              <a:t>Actividades</a:t>
            </a: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A1FE0C33-CECE-4322-A29C-AEA87CDB13E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70721" y="1125545"/>
            <a:ext cx="5155018" cy="1849304"/>
          </a:xfrm>
        </p:spPr>
        <p:txBody>
          <a:bodyPr rtlCol="0">
            <a:normAutofit lnSpcReduction="10000"/>
          </a:bodyPr>
          <a:lstStyle/>
          <a:p>
            <a:pPr rtl="0"/>
            <a:r>
              <a:rPr lang="es-ES" sz="2800" dirty="0"/>
              <a:t>Clases teóricas </a:t>
            </a:r>
          </a:p>
          <a:p>
            <a:pPr rtl="0"/>
            <a:r>
              <a:rPr lang="es-ES" sz="2800" dirty="0"/>
              <a:t>Ejercicios (aula 2)</a:t>
            </a:r>
          </a:p>
          <a:p>
            <a:pPr rtl="0"/>
            <a:r>
              <a:rPr lang="es-ES" sz="2800" dirty="0"/>
              <a:t>Prácticas (</a:t>
            </a:r>
            <a:r>
              <a:rPr lang="es-ES" sz="2800" dirty="0" err="1"/>
              <a:t>lab</a:t>
            </a:r>
            <a:r>
              <a:rPr lang="es-ES" sz="2800" dirty="0"/>
              <a:t> 2 Y 3)</a:t>
            </a:r>
          </a:p>
          <a:p>
            <a:pPr rtl="0"/>
            <a:r>
              <a:rPr lang="es-ES" sz="2800" dirty="0"/>
              <a:t>Exámenes (?)</a:t>
            </a:r>
            <a:endParaRPr lang="es-ES" sz="1400" dirty="0"/>
          </a:p>
          <a:p>
            <a:pPr marL="0" indent="0" rtl="0">
              <a:buNone/>
            </a:pPr>
            <a:endParaRPr lang="es-ES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00D8D83-8EE8-4757-A48D-197DCB8CB8E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/>
              <a:t>Alberto de la Encina Vara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077CBD36-E928-427F-BCF4-3FF2B77D4C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smtClean="0"/>
              <a:pPr rtl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6584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8">
            <a:extLst>
              <a:ext uri="{FF2B5EF4-FFF2-40B4-BE49-F238E27FC236}">
                <a16:creationId xmlns:a16="http://schemas.microsoft.com/office/drawing/2014/main" id="{E1BA9B4B-C586-4B6B-8142-E49AC2D37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es-ES" dirty="0"/>
              <a:t>Evaluación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3BFCB07-6C49-4FD9-A60E-365443B88F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59649" y="2310767"/>
            <a:ext cx="4183650" cy="454353"/>
          </a:xfrm>
        </p:spPr>
        <p:txBody>
          <a:bodyPr rtlCol="0"/>
          <a:lstStyle/>
          <a:p>
            <a:pPr rtl="0"/>
            <a:r>
              <a:rPr lang="es-ES" dirty="0"/>
              <a:t>Práctica (20%)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3FC3CF09-BAFF-4590-A12C-E378DFF1DA5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14908" y="2834026"/>
            <a:ext cx="4936351" cy="1257758"/>
          </a:xfrm>
        </p:spPr>
        <p:txBody>
          <a:bodyPr rtlCol="0">
            <a:normAutofit/>
          </a:bodyPr>
          <a:lstStyle/>
          <a:p>
            <a:pPr rtl="0"/>
            <a:r>
              <a:rPr lang="es-ES" sz="2000" dirty="0">
                <a:solidFill>
                  <a:schemeClr val="bg2"/>
                </a:solidFill>
              </a:rPr>
              <a:t>Dos entregas</a:t>
            </a:r>
          </a:p>
          <a:p>
            <a:pPr rtl="0"/>
            <a:r>
              <a:rPr lang="es-ES" sz="2000" dirty="0">
                <a:solidFill>
                  <a:schemeClr val="bg2"/>
                </a:solidFill>
              </a:rPr>
              <a:t>Por parejas</a:t>
            </a:r>
          </a:p>
          <a:p>
            <a:pPr rtl="0"/>
            <a:r>
              <a:rPr lang="es-ES" sz="2000" dirty="0">
                <a:solidFill>
                  <a:schemeClr val="bg2"/>
                </a:solidFill>
              </a:rPr>
              <a:t>Código limpio claro</a:t>
            </a:r>
          </a:p>
          <a:p>
            <a:pPr rtl="0"/>
            <a:endParaRPr lang="es-ES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349249DA-4230-416D-838C-A72D2E7CADA4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627121" y="2310767"/>
            <a:ext cx="4183650" cy="454353"/>
          </a:xfrm>
        </p:spPr>
        <p:txBody>
          <a:bodyPr rtlCol="0"/>
          <a:lstStyle/>
          <a:p>
            <a:pPr rtl="0"/>
            <a:r>
              <a:rPr lang="es-ES" dirty="0"/>
              <a:t>Examen final (65%)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C9E879AA-B873-414B-BC94-C8FF2856626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27121" y="2965387"/>
            <a:ext cx="4365625" cy="926129"/>
          </a:xfrm>
        </p:spPr>
        <p:txBody>
          <a:bodyPr rtlCol="0">
            <a:normAutofit/>
          </a:bodyPr>
          <a:lstStyle/>
          <a:p>
            <a:pPr rtl="0"/>
            <a:r>
              <a:rPr lang="es-ES" dirty="0">
                <a:solidFill>
                  <a:schemeClr val="bg2"/>
                </a:solidFill>
              </a:rPr>
              <a:t>Patrón similar al de otros años</a:t>
            </a:r>
          </a:p>
          <a:p>
            <a:pPr rtl="0"/>
            <a:r>
              <a:rPr lang="es-ES" sz="2000" dirty="0">
                <a:solidFill>
                  <a:schemeClr val="bg2"/>
                </a:solidFill>
              </a:rPr>
              <a:t>Mínimo 5 sobre 10 para aprobar</a:t>
            </a:r>
            <a:r>
              <a:rPr lang="es-ES" dirty="0"/>
              <a:t>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CEF9153-8777-40BE-856A-F36D008F5B2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/>
              <a:t>Alberto de la Encina Vara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132B1B3-C6FB-4075-BF96-89BEEBC1E9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smtClean="0"/>
              <a:pPr rtl="0"/>
              <a:t>6</a:t>
            </a:fld>
            <a:endParaRPr lang="es-ES"/>
          </a:p>
        </p:txBody>
      </p:sp>
      <p:sp>
        <p:nvSpPr>
          <p:cNvPr id="5" name="Marcador de texto 3">
            <a:extLst>
              <a:ext uri="{FF2B5EF4-FFF2-40B4-BE49-F238E27FC236}">
                <a16:creationId xmlns:a16="http://schemas.microsoft.com/office/drawing/2014/main" id="{C5E6FB0F-5A7D-0425-3A8E-C04F1D6F3797}"/>
              </a:ext>
            </a:extLst>
          </p:cNvPr>
          <p:cNvSpPr txBox="1">
            <a:spLocks/>
          </p:cNvSpPr>
          <p:nvPr/>
        </p:nvSpPr>
        <p:spPr>
          <a:xfrm>
            <a:off x="4048918" y="4091783"/>
            <a:ext cx="4183650" cy="4543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Otras actividades (15%)</a:t>
            </a:r>
          </a:p>
        </p:txBody>
      </p:sp>
      <p:sp>
        <p:nvSpPr>
          <p:cNvPr id="12" name="Marcador de texto 6">
            <a:extLst>
              <a:ext uri="{FF2B5EF4-FFF2-40B4-BE49-F238E27FC236}">
                <a16:creationId xmlns:a16="http://schemas.microsoft.com/office/drawing/2014/main" id="{74F17F89-2E1B-51BE-30BE-F639F1710642}"/>
              </a:ext>
            </a:extLst>
          </p:cNvPr>
          <p:cNvSpPr txBox="1">
            <a:spLocks/>
          </p:cNvSpPr>
          <p:nvPr/>
        </p:nvSpPr>
        <p:spPr>
          <a:xfrm>
            <a:off x="4158945" y="4746403"/>
            <a:ext cx="4936351" cy="1257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000" dirty="0">
                <a:solidFill>
                  <a:schemeClr val="bg2"/>
                </a:solidFill>
              </a:rPr>
              <a:t>Practicas laboratorio (15%)</a:t>
            </a:r>
          </a:p>
          <a:p>
            <a:r>
              <a:rPr lang="es-ES" sz="2000" dirty="0">
                <a:solidFill>
                  <a:schemeClr val="bg2"/>
                </a:solidFill>
              </a:rPr>
              <a:t>Participación en clase, foros, etc. (5%)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768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iniciar temporizador"/>
          <p:cNvGrpSpPr/>
          <p:nvPr/>
        </p:nvGrpSpPr>
        <p:grpSpPr>
          <a:xfrm>
            <a:off x="1235132" y="112614"/>
            <a:ext cx="3190574" cy="1002403"/>
            <a:chOff x="1055838" y="112614"/>
            <a:chExt cx="3190574" cy="1002403"/>
          </a:xfrm>
        </p:grpSpPr>
        <p:sp>
          <p:nvSpPr>
            <p:cNvPr id="121" name="Rectángulo redondeado 120"/>
            <p:cNvSpPr/>
            <p:nvPr/>
          </p:nvSpPr>
          <p:spPr>
            <a:xfrm>
              <a:off x="1055838" y="215017"/>
              <a:ext cx="3190574" cy="900000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Rectángulo redondeado 121"/>
            <p:cNvSpPr/>
            <p:nvPr/>
          </p:nvSpPr>
          <p:spPr>
            <a:xfrm>
              <a:off x="1055838" y="112614"/>
              <a:ext cx="3190574" cy="9000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s-ES" sz="2800" dirty="0">
                  <a:latin typeface="Arial" panose="020B0604020202020204" pitchFamily="34" charset="0"/>
                  <a:cs typeface="Arial" panose="020B0604020202020204" pitchFamily="34" charset="0"/>
                </a:rPr>
                <a:t>INICIAR TEMPORIZADOR</a:t>
              </a:r>
            </a:p>
          </p:txBody>
        </p:sp>
      </p:grpSp>
      <p:grpSp>
        <p:nvGrpSpPr>
          <p:cNvPr id="123" name="se acabó el tiempo"/>
          <p:cNvGrpSpPr/>
          <p:nvPr/>
        </p:nvGrpSpPr>
        <p:grpSpPr>
          <a:xfrm>
            <a:off x="1235132" y="112614"/>
            <a:ext cx="3190574" cy="1002403"/>
            <a:chOff x="4044308" y="112614"/>
            <a:chExt cx="3190574" cy="1002403"/>
          </a:xfrm>
        </p:grpSpPr>
        <p:sp>
          <p:nvSpPr>
            <p:cNvPr id="124" name="Rectángulo redondeado 123"/>
            <p:cNvSpPr/>
            <p:nvPr/>
          </p:nvSpPr>
          <p:spPr>
            <a:xfrm>
              <a:off x="4044308" y="215017"/>
              <a:ext cx="3190574" cy="900000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Rectángulo redondeado 124"/>
            <p:cNvSpPr/>
            <p:nvPr/>
          </p:nvSpPr>
          <p:spPr>
            <a:xfrm>
              <a:off x="4044308" y="112614"/>
              <a:ext cx="3190574" cy="9000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s-ES" sz="2800" dirty="0">
                  <a:latin typeface="Arial" panose="020B0604020202020204" pitchFamily="34" charset="0"/>
                  <a:cs typeface="Arial" panose="020B0604020202020204" pitchFamily="34" charset="0"/>
                </a:rPr>
                <a:t>SE ACABÓ EL TIEMPO</a:t>
              </a:r>
            </a:p>
          </p:txBody>
        </p:sp>
      </p:grpSp>
      <p:sp>
        <p:nvSpPr>
          <p:cNvPr id="138" name="Autoforma 3"/>
          <p:cNvSpPr>
            <a:spLocks noChangeAspect="1" noChangeArrowheads="1" noTextEdit="1"/>
          </p:cNvSpPr>
          <p:nvPr/>
        </p:nvSpPr>
        <p:spPr bwMode="auto">
          <a:xfrm>
            <a:off x="0" y="1176728"/>
            <a:ext cx="4922838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39" name="Rectángulo 5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solidFill>
            <a:srgbClr val="9E9D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40" name="Rectángulo 6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41" name="Rectángulo 7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solidFill>
            <a:srgbClr val="868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42" name="Rectángulo 8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43" name="Forma libre 9"/>
          <p:cNvSpPr>
            <a:spLocks/>
          </p:cNvSpPr>
          <p:nvPr/>
        </p:nvSpPr>
        <p:spPr bwMode="auto">
          <a:xfrm>
            <a:off x="2498725" y="1633928"/>
            <a:ext cx="460375" cy="195263"/>
          </a:xfrm>
          <a:custGeom>
            <a:avLst/>
            <a:gdLst>
              <a:gd name="T0" fmla="*/ 188 w 188"/>
              <a:gd name="T1" fmla="*/ 64 h 80"/>
              <a:gd name="T2" fmla="*/ 172 w 188"/>
              <a:gd name="T3" fmla="*/ 80 h 80"/>
              <a:gd name="T4" fmla="*/ 16 w 188"/>
              <a:gd name="T5" fmla="*/ 80 h 80"/>
              <a:gd name="T6" fmla="*/ 0 w 188"/>
              <a:gd name="T7" fmla="*/ 64 h 80"/>
              <a:gd name="T8" fmla="*/ 0 w 188"/>
              <a:gd name="T9" fmla="*/ 16 h 80"/>
              <a:gd name="T10" fmla="*/ 16 w 188"/>
              <a:gd name="T11" fmla="*/ 0 h 80"/>
              <a:gd name="T12" fmla="*/ 172 w 188"/>
              <a:gd name="T13" fmla="*/ 0 h 80"/>
              <a:gd name="T14" fmla="*/ 188 w 188"/>
              <a:gd name="T15" fmla="*/ 16 h 80"/>
              <a:gd name="T16" fmla="*/ 188 w 188"/>
              <a:gd name="T17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80">
                <a:moveTo>
                  <a:pt x="188" y="64"/>
                </a:moveTo>
                <a:cubicBezTo>
                  <a:pt x="188" y="73"/>
                  <a:pt x="181" y="80"/>
                  <a:pt x="172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7" y="80"/>
                  <a:pt x="0" y="73"/>
                  <a:pt x="0" y="6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81" y="0"/>
                  <a:pt x="188" y="7"/>
                  <a:pt x="188" y="16"/>
                </a:cubicBezTo>
                <a:lnTo>
                  <a:pt x="188" y="64"/>
                </a:lnTo>
                <a:close/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44" name="Forma libre 10"/>
          <p:cNvSpPr>
            <a:spLocks/>
          </p:cNvSpPr>
          <p:nvPr/>
        </p:nvSpPr>
        <p:spPr bwMode="auto">
          <a:xfrm>
            <a:off x="3525838" y="1881578"/>
            <a:ext cx="911225" cy="1109663"/>
          </a:xfrm>
          <a:custGeom>
            <a:avLst/>
            <a:gdLst>
              <a:gd name="T0" fmla="*/ 5 w 372"/>
              <a:gd name="T1" fmla="*/ 378 h 454"/>
              <a:gd name="T2" fmla="*/ 8 w 372"/>
              <a:gd name="T3" fmla="*/ 397 h 454"/>
              <a:gd name="T4" fmla="*/ 80 w 372"/>
              <a:gd name="T5" fmla="*/ 450 h 454"/>
              <a:gd name="T6" fmla="*/ 99 w 372"/>
              <a:gd name="T7" fmla="*/ 447 h 454"/>
              <a:gd name="T8" fmla="*/ 368 w 372"/>
              <a:gd name="T9" fmla="*/ 76 h 454"/>
              <a:gd name="T10" fmla="*/ 364 w 372"/>
              <a:gd name="T11" fmla="*/ 57 h 454"/>
              <a:gd name="T12" fmla="*/ 292 w 372"/>
              <a:gd name="T13" fmla="*/ 5 h 454"/>
              <a:gd name="T14" fmla="*/ 273 w 372"/>
              <a:gd name="T15" fmla="*/ 8 h 454"/>
              <a:gd name="T16" fmla="*/ 5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5" y="378"/>
                </a:moveTo>
                <a:cubicBezTo>
                  <a:pt x="0" y="384"/>
                  <a:pt x="2" y="393"/>
                  <a:pt x="8" y="397"/>
                </a:cubicBezTo>
                <a:cubicBezTo>
                  <a:pt x="80" y="450"/>
                  <a:pt x="80" y="450"/>
                  <a:pt x="80" y="450"/>
                </a:cubicBezTo>
                <a:cubicBezTo>
                  <a:pt x="86" y="454"/>
                  <a:pt x="95" y="453"/>
                  <a:pt x="99" y="447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72" y="70"/>
                  <a:pt x="371" y="62"/>
                  <a:pt x="364" y="57"/>
                </a:cubicBezTo>
                <a:cubicBezTo>
                  <a:pt x="292" y="5"/>
                  <a:pt x="292" y="5"/>
                  <a:pt x="292" y="5"/>
                </a:cubicBezTo>
                <a:cubicBezTo>
                  <a:pt x="286" y="0"/>
                  <a:pt x="277" y="2"/>
                  <a:pt x="273" y="8"/>
                </a:cubicBezTo>
                <a:cubicBezTo>
                  <a:pt x="5" y="378"/>
                  <a:pt x="5" y="378"/>
                  <a:pt x="5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45" name="Forma libre 11"/>
          <p:cNvSpPr>
            <a:spLocks/>
          </p:cNvSpPr>
          <p:nvPr/>
        </p:nvSpPr>
        <p:spPr bwMode="auto">
          <a:xfrm>
            <a:off x="1027113" y="1860941"/>
            <a:ext cx="909638" cy="1111250"/>
          </a:xfrm>
          <a:custGeom>
            <a:avLst/>
            <a:gdLst>
              <a:gd name="T0" fmla="*/ 368 w 372"/>
              <a:gd name="T1" fmla="*/ 378 h 454"/>
              <a:gd name="T2" fmla="*/ 365 w 372"/>
              <a:gd name="T3" fmla="*/ 397 h 454"/>
              <a:gd name="T4" fmla="*/ 292 w 372"/>
              <a:gd name="T5" fmla="*/ 449 h 454"/>
              <a:gd name="T6" fmla="*/ 273 w 372"/>
              <a:gd name="T7" fmla="*/ 446 h 454"/>
              <a:gd name="T8" fmla="*/ 5 w 372"/>
              <a:gd name="T9" fmla="*/ 76 h 454"/>
              <a:gd name="T10" fmla="*/ 8 w 372"/>
              <a:gd name="T11" fmla="*/ 57 h 454"/>
              <a:gd name="T12" fmla="*/ 80 w 372"/>
              <a:gd name="T13" fmla="*/ 4 h 454"/>
              <a:gd name="T14" fmla="*/ 100 w 372"/>
              <a:gd name="T15" fmla="*/ 7 h 454"/>
              <a:gd name="T16" fmla="*/ 368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368" y="378"/>
                </a:moveTo>
                <a:cubicBezTo>
                  <a:pt x="372" y="384"/>
                  <a:pt x="371" y="392"/>
                  <a:pt x="365" y="397"/>
                </a:cubicBezTo>
                <a:cubicBezTo>
                  <a:pt x="292" y="449"/>
                  <a:pt x="292" y="449"/>
                  <a:pt x="292" y="449"/>
                </a:cubicBezTo>
                <a:cubicBezTo>
                  <a:pt x="286" y="454"/>
                  <a:pt x="277" y="452"/>
                  <a:pt x="273" y="446"/>
                </a:cubicBezTo>
                <a:cubicBezTo>
                  <a:pt x="5" y="76"/>
                  <a:pt x="5" y="76"/>
                  <a:pt x="5" y="76"/>
                </a:cubicBezTo>
                <a:cubicBezTo>
                  <a:pt x="0" y="70"/>
                  <a:pt x="2" y="61"/>
                  <a:pt x="8" y="57"/>
                </a:cubicBezTo>
                <a:cubicBezTo>
                  <a:pt x="80" y="4"/>
                  <a:pt x="80" y="4"/>
                  <a:pt x="80" y="4"/>
                </a:cubicBezTo>
                <a:cubicBezTo>
                  <a:pt x="86" y="0"/>
                  <a:pt x="95" y="1"/>
                  <a:pt x="100" y="7"/>
                </a:cubicBezTo>
                <a:cubicBezTo>
                  <a:pt x="368" y="378"/>
                  <a:pt x="368" y="378"/>
                  <a:pt x="368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46" name="Forma libre 12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close/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  <a:close/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47" name="Forma libre 13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48" name="Forma libre 14"/>
          <p:cNvSpPr>
            <a:spLocks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99 w 111"/>
              <a:gd name="T1" fmla="*/ 0 h 80"/>
              <a:gd name="T2" fmla="*/ 0 w 111"/>
              <a:gd name="T3" fmla="*/ 63 h 80"/>
              <a:gd name="T4" fmla="*/ 12 w 111"/>
              <a:gd name="T5" fmla="*/ 80 h 80"/>
              <a:gd name="T6" fmla="*/ 33 w 111"/>
              <a:gd name="T7" fmla="*/ 66 h 80"/>
              <a:gd name="T8" fmla="*/ 47 w 111"/>
              <a:gd name="T9" fmla="*/ 59 h 80"/>
              <a:gd name="T10" fmla="*/ 85 w 111"/>
              <a:gd name="T11" fmla="*/ 36 h 80"/>
              <a:gd name="T12" fmla="*/ 107 w 111"/>
              <a:gd name="T13" fmla="*/ 19 h 80"/>
              <a:gd name="T14" fmla="*/ 111 w 111"/>
              <a:gd name="T15" fmla="*/ 17 h 80"/>
              <a:gd name="T16" fmla="*/ 99 w 111"/>
              <a:gd name="T1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80">
                <a:moveTo>
                  <a:pt x="99" y="0"/>
                </a:moveTo>
                <a:cubicBezTo>
                  <a:pt x="0" y="63"/>
                  <a:pt x="0" y="63"/>
                  <a:pt x="0" y="63"/>
                </a:cubicBezTo>
                <a:cubicBezTo>
                  <a:pt x="12" y="80"/>
                  <a:pt x="12" y="80"/>
                  <a:pt x="12" y="80"/>
                </a:cubicBezTo>
                <a:cubicBezTo>
                  <a:pt x="19" y="75"/>
                  <a:pt x="26" y="70"/>
                  <a:pt x="33" y="66"/>
                </a:cubicBezTo>
                <a:cubicBezTo>
                  <a:pt x="38" y="64"/>
                  <a:pt x="42" y="61"/>
                  <a:pt x="47" y="59"/>
                </a:cubicBezTo>
                <a:cubicBezTo>
                  <a:pt x="58" y="50"/>
                  <a:pt x="71" y="42"/>
                  <a:pt x="85" y="36"/>
                </a:cubicBezTo>
                <a:cubicBezTo>
                  <a:pt x="92" y="30"/>
                  <a:pt x="99" y="25"/>
                  <a:pt x="107" y="19"/>
                </a:cubicBezTo>
                <a:cubicBezTo>
                  <a:pt x="108" y="19"/>
                  <a:pt x="110" y="18"/>
                  <a:pt x="111" y="17"/>
                </a:cubicBezTo>
                <a:cubicBezTo>
                  <a:pt x="99" y="0"/>
                  <a:pt x="99" y="0"/>
                  <a:pt x="99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49" name="Forma libre 15"/>
          <p:cNvSpPr>
            <a:spLocks/>
          </p:cNvSpPr>
          <p:nvPr/>
        </p:nvSpPr>
        <p:spPr bwMode="auto">
          <a:xfrm>
            <a:off x="4198938" y="2343541"/>
            <a:ext cx="30163" cy="38100"/>
          </a:xfrm>
          <a:custGeom>
            <a:avLst/>
            <a:gdLst>
              <a:gd name="T0" fmla="*/ 11 w 12"/>
              <a:gd name="T1" fmla="*/ 0 h 16"/>
              <a:gd name="T2" fmla="*/ 0 w 12"/>
              <a:gd name="T3" fmla="*/ 15 h 16"/>
              <a:gd name="T4" fmla="*/ 1 w 12"/>
              <a:gd name="T5" fmla="*/ 16 h 16"/>
              <a:gd name="T6" fmla="*/ 12 w 12"/>
              <a:gd name="T7" fmla="*/ 0 h 16"/>
              <a:gd name="T8" fmla="*/ 11 w 12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6">
                <a:moveTo>
                  <a:pt x="11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5"/>
                  <a:pt x="1" y="16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50" name="Forma libre 16"/>
          <p:cNvSpPr>
            <a:spLocks/>
          </p:cNvSpPr>
          <p:nvPr/>
        </p:nvSpPr>
        <p:spPr bwMode="auto">
          <a:xfrm>
            <a:off x="3959225" y="2189553"/>
            <a:ext cx="266700" cy="190500"/>
          </a:xfrm>
          <a:custGeom>
            <a:avLst/>
            <a:gdLst>
              <a:gd name="T0" fmla="*/ 11 w 109"/>
              <a:gd name="T1" fmla="*/ 0 h 78"/>
              <a:gd name="T2" fmla="*/ 0 w 109"/>
              <a:gd name="T3" fmla="*/ 16 h 78"/>
              <a:gd name="T4" fmla="*/ 4 w 109"/>
              <a:gd name="T5" fmla="*/ 18 h 78"/>
              <a:gd name="T6" fmla="*/ 26 w 109"/>
              <a:gd name="T7" fmla="*/ 35 h 78"/>
              <a:gd name="T8" fmla="*/ 64 w 109"/>
              <a:gd name="T9" fmla="*/ 58 h 78"/>
              <a:gd name="T10" fmla="*/ 78 w 109"/>
              <a:gd name="T11" fmla="*/ 65 h 78"/>
              <a:gd name="T12" fmla="*/ 98 w 109"/>
              <a:gd name="T13" fmla="*/ 78 h 78"/>
              <a:gd name="T14" fmla="*/ 109 w 109"/>
              <a:gd name="T15" fmla="*/ 63 h 78"/>
              <a:gd name="T16" fmla="*/ 11 w 109"/>
              <a:gd name="T1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78">
                <a:moveTo>
                  <a:pt x="11" y="0"/>
                </a:move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3" y="18"/>
                  <a:pt x="4" y="18"/>
                </a:cubicBezTo>
                <a:cubicBezTo>
                  <a:pt x="11" y="24"/>
                  <a:pt x="19" y="29"/>
                  <a:pt x="26" y="35"/>
                </a:cubicBezTo>
                <a:cubicBezTo>
                  <a:pt x="40" y="41"/>
                  <a:pt x="52" y="49"/>
                  <a:pt x="64" y="58"/>
                </a:cubicBezTo>
                <a:cubicBezTo>
                  <a:pt x="68" y="61"/>
                  <a:pt x="73" y="63"/>
                  <a:pt x="78" y="65"/>
                </a:cubicBezTo>
                <a:cubicBezTo>
                  <a:pt x="85" y="69"/>
                  <a:pt x="92" y="73"/>
                  <a:pt x="98" y="78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51" name="Forma libre 17"/>
          <p:cNvSpPr>
            <a:spLocks/>
          </p:cNvSpPr>
          <p:nvPr/>
        </p:nvSpPr>
        <p:spPr bwMode="auto">
          <a:xfrm>
            <a:off x="457200" y="1349766"/>
            <a:ext cx="1560513" cy="1320800"/>
          </a:xfrm>
          <a:custGeom>
            <a:avLst/>
            <a:gdLst>
              <a:gd name="T0" fmla="*/ 638 w 638"/>
              <a:gd name="T1" fmla="*/ 194 h 540"/>
              <a:gd name="T2" fmla="*/ 638 w 638"/>
              <a:gd name="T3" fmla="*/ 194 h 540"/>
              <a:gd name="T4" fmla="*/ 194 w 638"/>
              <a:gd name="T5" fmla="*/ 96 h 540"/>
              <a:gd name="T6" fmla="*/ 96 w 638"/>
              <a:gd name="T7" fmla="*/ 540 h 540"/>
              <a:gd name="T8" fmla="*/ 96 w 638"/>
              <a:gd name="T9" fmla="*/ 540 h 540"/>
              <a:gd name="T10" fmla="*/ 638 w 638"/>
              <a:gd name="T11" fmla="*/ 194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40">
                <a:moveTo>
                  <a:pt x="638" y="194"/>
                </a:moveTo>
                <a:cubicBezTo>
                  <a:pt x="638" y="194"/>
                  <a:pt x="638" y="194"/>
                  <a:pt x="638" y="194"/>
                </a:cubicBezTo>
                <a:cubicBezTo>
                  <a:pt x="543" y="44"/>
                  <a:pt x="344" y="0"/>
                  <a:pt x="194" y="96"/>
                </a:cubicBezTo>
                <a:cubicBezTo>
                  <a:pt x="44" y="191"/>
                  <a:pt x="0" y="390"/>
                  <a:pt x="96" y="540"/>
                </a:cubicBezTo>
                <a:cubicBezTo>
                  <a:pt x="96" y="540"/>
                  <a:pt x="96" y="540"/>
                  <a:pt x="96" y="540"/>
                </a:cubicBezTo>
                <a:cubicBezTo>
                  <a:pt x="638" y="194"/>
                  <a:pt x="638" y="194"/>
                  <a:pt x="638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52" name="Forma libre 18"/>
          <p:cNvSpPr>
            <a:spLocks noEditPoints="1"/>
          </p:cNvSpPr>
          <p:nvPr/>
        </p:nvSpPr>
        <p:spPr bwMode="auto">
          <a:xfrm>
            <a:off x="673100" y="2553091"/>
            <a:ext cx="203200" cy="117475"/>
          </a:xfrm>
          <a:custGeom>
            <a:avLst/>
            <a:gdLst>
              <a:gd name="T0" fmla="*/ 0 w 83"/>
              <a:gd name="T1" fmla="*/ 36 h 48"/>
              <a:gd name="T2" fmla="*/ 8 w 83"/>
              <a:gd name="T3" fmla="*/ 48 h 48"/>
              <a:gd name="T4" fmla="*/ 0 w 83"/>
              <a:gd name="T5" fmla="*/ 36 h 48"/>
              <a:gd name="T6" fmla="*/ 83 w 83"/>
              <a:gd name="T7" fmla="*/ 0 h 48"/>
              <a:gd name="T8" fmla="*/ 8 w 83"/>
              <a:gd name="T9" fmla="*/ 48 h 48"/>
              <a:gd name="T10" fmla="*/ 83 w 83"/>
              <a:gd name="T11" fmla="*/ 0 h 48"/>
              <a:gd name="T12" fmla="*/ 83 w 83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" h="48">
                <a:moveTo>
                  <a:pt x="0" y="36"/>
                </a:moveTo>
                <a:cubicBezTo>
                  <a:pt x="3" y="40"/>
                  <a:pt x="5" y="44"/>
                  <a:pt x="8" y="48"/>
                </a:cubicBezTo>
                <a:cubicBezTo>
                  <a:pt x="5" y="44"/>
                  <a:pt x="3" y="40"/>
                  <a:pt x="0" y="36"/>
                </a:cubicBezTo>
                <a:moveTo>
                  <a:pt x="83" y="0"/>
                </a:moveTo>
                <a:cubicBezTo>
                  <a:pt x="8" y="48"/>
                  <a:pt x="8" y="48"/>
                  <a:pt x="8" y="48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53" name="Forma libre 19"/>
          <p:cNvSpPr>
            <a:spLocks/>
          </p:cNvSpPr>
          <p:nvPr/>
        </p:nvSpPr>
        <p:spPr bwMode="auto">
          <a:xfrm>
            <a:off x="606425" y="1589478"/>
            <a:ext cx="365125" cy="1081088"/>
          </a:xfrm>
          <a:custGeom>
            <a:avLst/>
            <a:gdLst>
              <a:gd name="T0" fmla="*/ 149 w 149"/>
              <a:gd name="T1" fmla="*/ 0 h 442"/>
              <a:gd name="T2" fmla="*/ 60 w 149"/>
              <a:gd name="T3" fmla="*/ 95 h 442"/>
              <a:gd name="T4" fmla="*/ 5 w 149"/>
              <a:gd name="T5" fmla="*/ 278 h 442"/>
              <a:gd name="T6" fmla="*/ 13 w 149"/>
              <a:gd name="T7" fmla="*/ 391 h 442"/>
              <a:gd name="T8" fmla="*/ 27 w 149"/>
              <a:gd name="T9" fmla="*/ 430 h 442"/>
              <a:gd name="T10" fmla="*/ 35 w 149"/>
              <a:gd name="T11" fmla="*/ 442 h 442"/>
              <a:gd name="T12" fmla="*/ 35 w 149"/>
              <a:gd name="T13" fmla="*/ 442 h 442"/>
              <a:gd name="T14" fmla="*/ 35 w 149"/>
              <a:gd name="T15" fmla="*/ 442 h 442"/>
              <a:gd name="T16" fmla="*/ 110 w 149"/>
              <a:gd name="T17" fmla="*/ 394 h 442"/>
              <a:gd name="T18" fmla="*/ 105 w 149"/>
              <a:gd name="T19" fmla="*/ 139 h 442"/>
              <a:gd name="T20" fmla="*/ 148 w 149"/>
              <a:gd name="T21" fmla="*/ 2 h 442"/>
              <a:gd name="T22" fmla="*/ 149 w 149"/>
              <a:gd name="T23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2">
                <a:moveTo>
                  <a:pt x="149" y="0"/>
                </a:moveTo>
                <a:cubicBezTo>
                  <a:pt x="117" y="27"/>
                  <a:pt x="80" y="57"/>
                  <a:pt x="60" y="95"/>
                </a:cubicBezTo>
                <a:cubicBezTo>
                  <a:pt x="31" y="152"/>
                  <a:pt x="12" y="215"/>
                  <a:pt x="5" y="278"/>
                </a:cubicBezTo>
                <a:cubicBezTo>
                  <a:pt x="0" y="328"/>
                  <a:pt x="7" y="359"/>
                  <a:pt x="13" y="391"/>
                </a:cubicBezTo>
                <a:cubicBezTo>
                  <a:pt x="16" y="407"/>
                  <a:pt x="21" y="418"/>
                  <a:pt x="27" y="430"/>
                </a:cubicBezTo>
                <a:cubicBezTo>
                  <a:pt x="30" y="434"/>
                  <a:pt x="32" y="438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110" y="394"/>
                  <a:pt x="110" y="394"/>
                  <a:pt x="110" y="394"/>
                </a:cubicBezTo>
                <a:cubicBezTo>
                  <a:pt x="92" y="312"/>
                  <a:pt x="87" y="222"/>
                  <a:pt x="105" y="139"/>
                </a:cubicBezTo>
                <a:cubicBezTo>
                  <a:pt x="115" y="91"/>
                  <a:pt x="130" y="47"/>
                  <a:pt x="148" y="2"/>
                </a:cubicBezTo>
                <a:cubicBezTo>
                  <a:pt x="148" y="2"/>
                  <a:pt x="149" y="1"/>
                  <a:pt x="149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54" name="Forma libre 20"/>
          <p:cNvSpPr>
            <a:spLocks/>
          </p:cNvSpPr>
          <p:nvPr/>
        </p:nvSpPr>
        <p:spPr bwMode="auto">
          <a:xfrm>
            <a:off x="1068388" y="5628078"/>
            <a:ext cx="765175" cy="941388"/>
          </a:xfrm>
          <a:custGeom>
            <a:avLst/>
            <a:gdLst>
              <a:gd name="T0" fmla="*/ 140 w 313"/>
              <a:gd name="T1" fmla="*/ 366 h 385"/>
              <a:gd name="T2" fmla="*/ 112 w 313"/>
              <a:gd name="T3" fmla="*/ 381 h 385"/>
              <a:gd name="T4" fmla="*/ 13 w 313"/>
              <a:gd name="T5" fmla="*/ 378 h 385"/>
              <a:gd name="T6" fmla="*/ 6 w 313"/>
              <a:gd name="T7" fmla="*/ 350 h 385"/>
              <a:gd name="T8" fmla="*/ 174 w 313"/>
              <a:gd name="T9" fmla="*/ 13 h 385"/>
              <a:gd name="T10" fmla="*/ 201 w 313"/>
              <a:gd name="T11" fmla="*/ 6 h 385"/>
              <a:gd name="T12" fmla="*/ 301 w 313"/>
              <a:gd name="T13" fmla="*/ 66 h 385"/>
              <a:gd name="T14" fmla="*/ 308 w 313"/>
              <a:gd name="T15" fmla="*/ 93 h 385"/>
              <a:gd name="T16" fmla="*/ 140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40" y="366"/>
                </a:moveTo>
                <a:cubicBezTo>
                  <a:pt x="134" y="376"/>
                  <a:pt x="129" y="381"/>
                  <a:pt x="112" y="381"/>
                </a:cubicBezTo>
                <a:cubicBezTo>
                  <a:pt x="112" y="381"/>
                  <a:pt x="36" y="385"/>
                  <a:pt x="13" y="378"/>
                </a:cubicBezTo>
                <a:cubicBezTo>
                  <a:pt x="2" y="375"/>
                  <a:pt x="0" y="360"/>
                  <a:pt x="6" y="350"/>
                </a:cubicBezTo>
                <a:cubicBezTo>
                  <a:pt x="174" y="13"/>
                  <a:pt x="174" y="13"/>
                  <a:pt x="174" y="13"/>
                </a:cubicBezTo>
                <a:cubicBezTo>
                  <a:pt x="179" y="4"/>
                  <a:pt x="192" y="0"/>
                  <a:pt x="201" y="6"/>
                </a:cubicBezTo>
                <a:cubicBezTo>
                  <a:pt x="301" y="66"/>
                  <a:pt x="301" y="66"/>
                  <a:pt x="301" y="66"/>
                </a:cubicBezTo>
                <a:cubicBezTo>
                  <a:pt x="310" y="71"/>
                  <a:pt x="313" y="84"/>
                  <a:pt x="308" y="93"/>
                </a:cubicBezTo>
                <a:cubicBezTo>
                  <a:pt x="140" y="366"/>
                  <a:pt x="140" y="366"/>
                  <a:pt x="140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55" name="Forma libre 21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close/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56" name="Forma libre 22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57" name="Forma libre 23"/>
          <p:cNvSpPr>
            <a:spLocks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15 w 136"/>
              <a:gd name="T1" fmla="*/ 0 h 97"/>
              <a:gd name="T2" fmla="*/ 0 w 136"/>
              <a:gd name="T3" fmla="*/ 29 h 97"/>
              <a:gd name="T4" fmla="*/ 59 w 136"/>
              <a:gd name="T5" fmla="*/ 64 h 97"/>
              <a:gd name="T6" fmla="*/ 127 w 136"/>
              <a:gd name="T7" fmla="*/ 97 h 97"/>
              <a:gd name="T8" fmla="*/ 136 w 136"/>
              <a:gd name="T9" fmla="*/ 81 h 97"/>
              <a:gd name="T10" fmla="*/ 15 w 136"/>
              <a:gd name="T11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6" h="97">
                <a:moveTo>
                  <a:pt x="15" y="0"/>
                </a:moveTo>
                <a:cubicBezTo>
                  <a:pt x="0" y="29"/>
                  <a:pt x="0" y="29"/>
                  <a:pt x="0" y="29"/>
                </a:cubicBezTo>
                <a:cubicBezTo>
                  <a:pt x="20" y="40"/>
                  <a:pt x="40" y="52"/>
                  <a:pt x="59" y="64"/>
                </a:cubicBezTo>
                <a:cubicBezTo>
                  <a:pt x="82" y="74"/>
                  <a:pt x="105" y="85"/>
                  <a:pt x="127" y="97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94" y="57"/>
                  <a:pt x="53" y="30"/>
                  <a:pt x="15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58" name="Forma libre 24"/>
          <p:cNvSpPr>
            <a:spLocks/>
          </p:cNvSpPr>
          <p:nvPr/>
        </p:nvSpPr>
        <p:spPr bwMode="auto">
          <a:xfrm>
            <a:off x="3633788" y="5628078"/>
            <a:ext cx="765175" cy="941388"/>
          </a:xfrm>
          <a:custGeom>
            <a:avLst/>
            <a:gdLst>
              <a:gd name="T0" fmla="*/ 173 w 313"/>
              <a:gd name="T1" fmla="*/ 366 h 385"/>
              <a:gd name="T2" fmla="*/ 201 w 313"/>
              <a:gd name="T3" fmla="*/ 381 h 385"/>
              <a:gd name="T4" fmla="*/ 300 w 313"/>
              <a:gd name="T5" fmla="*/ 378 h 385"/>
              <a:gd name="T6" fmla="*/ 307 w 313"/>
              <a:gd name="T7" fmla="*/ 350 h 385"/>
              <a:gd name="T8" fmla="*/ 139 w 313"/>
              <a:gd name="T9" fmla="*/ 13 h 385"/>
              <a:gd name="T10" fmla="*/ 112 w 313"/>
              <a:gd name="T11" fmla="*/ 6 h 385"/>
              <a:gd name="T12" fmla="*/ 12 w 313"/>
              <a:gd name="T13" fmla="*/ 66 h 385"/>
              <a:gd name="T14" fmla="*/ 5 w 313"/>
              <a:gd name="T15" fmla="*/ 93 h 385"/>
              <a:gd name="T16" fmla="*/ 173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73" y="366"/>
                </a:moveTo>
                <a:cubicBezTo>
                  <a:pt x="179" y="376"/>
                  <a:pt x="184" y="381"/>
                  <a:pt x="201" y="381"/>
                </a:cubicBezTo>
                <a:cubicBezTo>
                  <a:pt x="201" y="381"/>
                  <a:pt x="277" y="385"/>
                  <a:pt x="300" y="378"/>
                </a:cubicBezTo>
                <a:cubicBezTo>
                  <a:pt x="311" y="375"/>
                  <a:pt x="313" y="360"/>
                  <a:pt x="307" y="350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4" y="4"/>
                  <a:pt x="121" y="0"/>
                  <a:pt x="112" y="6"/>
                </a:cubicBezTo>
                <a:cubicBezTo>
                  <a:pt x="12" y="66"/>
                  <a:pt x="12" y="66"/>
                  <a:pt x="12" y="66"/>
                </a:cubicBezTo>
                <a:cubicBezTo>
                  <a:pt x="3" y="71"/>
                  <a:pt x="0" y="84"/>
                  <a:pt x="5" y="93"/>
                </a:cubicBezTo>
                <a:cubicBezTo>
                  <a:pt x="173" y="366"/>
                  <a:pt x="173" y="366"/>
                  <a:pt x="173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59" name="Forma libre 25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60" name="Forma libre 26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61" name="Forma libre 27"/>
          <p:cNvSpPr>
            <a:spLocks/>
          </p:cNvSpPr>
          <p:nvPr/>
        </p:nvSpPr>
        <p:spPr bwMode="auto">
          <a:xfrm>
            <a:off x="3795713" y="5899541"/>
            <a:ext cx="334963" cy="239713"/>
          </a:xfrm>
          <a:custGeom>
            <a:avLst/>
            <a:gdLst>
              <a:gd name="T0" fmla="*/ 122 w 137"/>
              <a:gd name="T1" fmla="*/ 0 h 98"/>
              <a:gd name="T2" fmla="*/ 0 w 137"/>
              <a:gd name="T3" fmla="*/ 81 h 98"/>
              <a:gd name="T4" fmla="*/ 10 w 137"/>
              <a:gd name="T5" fmla="*/ 98 h 98"/>
              <a:gd name="T6" fmla="*/ 78 w 137"/>
              <a:gd name="T7" fmla="*/ 65 h 98"/>
              <a:gd name="T8" fmla="*/ 137 w 137"/>
              <a:gd name="T9" fmla="*/ 30 h 98"/>
              <a:gd name="T10" fmla="*/ 122 w 137"/>
              <a:gd name="T1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" h="98">
                <a:moveTo>
                  <a:pt x="122" y="0"/>
                </a:moveTo>
                <a:cubicBezTo>
                  <a:pt x="83" y="30"/>
                  <a:pt x="43" y="58"/>
                  <a:pt x="0" y="81"/>
                </a:cubicBezTo>
                <a:cubicBezTo>
                  <a:pt x="10" y="98"/>
                  <a:pt x="10" y="98"/>
                  <a:pt x="10" y="98"/>
                </a:cubicBezTo>
                <a:cubicBezTo>
                  <a:pt x="32" y="86"/>
                  <a:pt x="55" y="75"/>
                  <a:pt x="78" y="65"/>
                </a:cubicBezTo>
                <a:cubicBezTo>
                  <a:pt x="97" y="53"/>
                  <a:pt x="117" y="41"/>
                  <a:pt x="137" y="30"/>
                </a:cubicBezTo>
                <a:cubicBezTo>
                  <a:pt x="122" y="0"/>
                  <a:pt x="122" y="0"/>
                  <a:pt x="122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BB0445D5-A6E5-40E7-BBDD-5E3EFA13BDED}"/>
              </a:ext>
            </a:extLst>
          </p:cNvPr>
          <p:cNvGrpSpPr/>
          <p:nvPr/>
        </p:nvGrpSpPr>
        <p:grpSpPr>
          <a:xfrm rot="1786145">
            <a:off x="817563" y="2264166"/>
            <a:ext cx="3829050" cy="3830638"/>
            <a:chOff x="817563" y="2264166"/>
            <a:chExt cx="3829050" cy="3830638"/>
          </a:xfrm>
        </p:grpSpPr>
        <p:sp>
          <p:nvSpPr>
            <p:cNvPr id="162" name="Elipse 28"/>
            <p:cNvSpPr>
              <a:spLocks noChangeArrowheads="1"/>
            </p:cNvSpPr>
            <p:nvPr/>
          </p:nvSpPr>
          <p:spPr bwMode="auto">
            <a:xfrm>
              <a:off x="817563" y="2264166"/>
              <a:ext cx="3829050" cy="3830638"/>
            </a:xfrm>
            <a:prstGeom prst="ellipse">
              <a:avLst/>
            </a:prstGeom>
            <a:solidFill>
              <a:srgbClr val="FDF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39" name="manecilla horaria"/>
            <p:cNvSpPr>
              <a:spLocks/>
            </p:cNvSpPr>
            <p:nvPr/>
          </p:nvSpPr>
          <p:spPr bwMode="auto">
            <a:xfrm>
              <a:off x="2159000" y="3253178"/>
              <a:ext cx="601663" cy="950913"/>
            </a:xfrm>
            <a:custGeom>
              <a:avLst/>
              <a:gdLst>
                <a:gd name="T0" fmla="*/ 0 w 379"/>
                <a:gd name="T1" fmla="*/ 23 h 599"/>
                <a:gd name="T2" fmla="*/ 39 w 379"/>
                <a:gd name="T3" fmla="*/ 0 h 599"/>
                <a:gd name="T4" fmla="*/ 379 w 379"/>
                <a:gd name="T5" fmla="*/ 576 h 599"/>
                <a:gd name="T6" fmla="*/ 341 w 379"/>
                <a:gd name="T7" fmla="*/ 599 h 599"/>
                <a:gd name="T8" fmla="*/ 0 w 379"/>
                <a:gd name="T9" fmla="*/ 23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599">
                  <a:moveTo>
                    <a:pt x="0" y="23"/>
                  </a:moveTo>
                  <a:lnTo>
                    <a:pt x="39" y="0"/>
                  </a:lnTo>
                  <a:lnTo>
                    <a:pt x="379" y="576"/>
                  </a:lnTo>
                  <a:lnTo>
                    <a:pt x="341" y="599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5D5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</p:grpSp>
      <p:sp>
        <p:nvSpPr>
          <p:cNvPr id="163" name="Forma libre 29"/>
          <p:cNvSpPr>
            <a:spLocks noEditPoints="1"/>
          </p:cNvSpPr>
          <p:nvPr/>
        </p:nvSpPr>
        <p:spPr bwMode="auto">
          <a:xfrm>
            <a:off x="538163" y="1986353"/>
            <a:ext cx="4387850" cy="4384675"/>
          </a:xfrm>
          <a:custGeom>
            <a:avLst/>
            <a:gdLst>
              <a:gd name="T0" fmla="*/ 897 w 1794"/>
              <a:gd name="T1" fmla="*/ 1793 h 1793"/>
              <a:gd name="T2" fmla="*/ 263 w 1794"/>
              <a:gd name="T3" fmla="*/ 1531 h 1793"/>
              <a:gd name="T4" fmla="*/ 0 w 1794"/>
              <a:gd name="T5" fmla="*/ 897 h 1793"/>
              <a:gd name="T6" fmla="*/ 263 w 1794"/>
              <a:gd name="T7" fmla="*/ 262 h 1793"/>
              <a:gd name="T8" fmla="*/ 897 w 1794"/>
              <a:gd name="T9" fmla="*/ 0 h 1793"/>
              <a:gd name="T10" fmla="*/ 1531 w 1794"/>
              <a:gd name="T11" fmla="*/ 262 h 1793"/>
              <a:gd name="T12" fmla="*/ 1794 w 1794"/>
              <a:gd name="T13" fmla="*/ 897 h 1793"/>
              <a:gd name="T14" fmla="*/ 1531 w 1794"/>
              <a:gd name="T15" fmla="*/ 1531 h 1793"/>
              <a:gd name="T16" fmla="*/ 897 w 1794"/>
              <a:gd name="T17" fmla="*/ 1793 h 1793"/>
              <a:gd name="T18" fmla="*/ 897 w 1794"/>
              <a:gd name="T19" fmla="*/ 79 h 1793"/>
              <a:gd name="T20" fmla="*/ 79 w 1794"/>
              <a:gd name="T21" fmla="*/ 897 h 1793"/>
              <a:gd name="T22" fmla="*/ 897 w 1794"/>
              <a:gd name="T23" fmla="*/ 1714 h 1793"/>
              <a:gd name="T24" fmla="*/ 1715 w 1794"/>
              <a:gd name="T25" fmla="*/ 897 h 1793"/>
              <a:gd name="T26" fmla="*/ 897 w 1794"/>
              <a:gd name="T27" fmla="*/ 79 h 1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94" h="1793">
                <a:moveTo>
                  <a:pt x="897" y="1793"/>
                </a:moveTo>
                <a:cubicBezTo>
                  <a:pt x="658" y="1793"/>
                  <a:pt x="432" y="1700"/>
                  <a:pt x="263" y="1531"/>
                </a:cubicBezTo>
                <a:cubicBezTo>
                  <a:pt x="94" y="1361"/>
                  <a:pt x="0" y="1136"/>
                  <a:pt x="0" y="897"/>
                </a:cubicBezTo>
                <a:cubicBezTo>
                  <a:pt x="0" y="657"/>
                  <a:pt x="94" y="432"/>
                  <a:pt x="263" y="262"/>
                </a:cubicBezTo>
                <a:cubicBezTo>
                  <a:pt x="432" y="93"/>
                  <a:pt x="658" y="0"/>
                  <a:pt x="897" y="0"/>
                </a:cubicBezTo>
                <a:cubicBezTo>
                  <a:pt x="1137" y="0"/>
                  <a:pt x="1362" y="93"/>
                  <a:pt x="1531" y="262"/>
                </a:cubicBezTo>
                <a:cubicBezTo>
                  <a:pt x="1701" y="432"/>
                  <a:pt x="1794" y="657"/>
                  <a:pt x="1794" y="897"/>
                </a:cubicBezTo>
                <a:cubicBezTo>
                  <a:pt x="1794" y="1136"/>
                  <a:pt x="1701" y="1361"/>
                  <a:pt x="1531" y="1531"/>
                </a:cubicBezTo>
                <a:cubicBezTo>
                  <a:pt x="1362" y="1700"/>
                  <a:pt x="1137" y="1793"/>
                  <a:pt x="897" y="1793"/>
                </a:cubicBezTo>
                <a:moveTo>
                  <a:pt x="897" y="79"/>
                </a:moveTo>
                <a:cubicBezTo>
                  <a:pt x="446" y="79"/>
                  <a:pt x="79" y="446"/>
                  <a:pt x="79" y="897"/>
                </a:cubicBezTo>
                <a:cubicBezTo>
                  <a:pt x="79" y="1348"/>
                  <a:pt x="446" y="1714"/>
                  <a:pt x="897" y="1714"/>
                </a:cubicBezTo>
                <a:cubicBezTo>
                  <a:pt x="1348" y="1714"/>
                  <a:pt x="1715" y="1348"/>
                  <a:pt x="1715" y="897"/>
                </a:cubicBezTo>
                <a:cubicBezTo>
                  <a:pt x="1715" y="446"/>
                  <a:pt x="1348" y="79"/>
                  <a:pt x="897" y="79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64" name="Forma libre 30"/>
          <p:cNvSpPr>
            <a:spLocks noEditPoints="1"/>
          </p:cNvSpPr>
          <p:nvPr/>
        </p:nvSpPr>
        <p:spPr bwMode="auto">
          <a:xfrm>
            <a:off x="711200" y="2157803"/>
            <a:ext cx="4043363" cy="4041775"/>
          </a:xfrm>
          <a:custGeom>
            <a:avLst/>
            <a:gdLst>
              <a:gd name="T0" fmla="*/ 826 w 1653"/>
              <a:gd name="T1" fmla="*/ 1653 h 1653"/>
              <a:gd name="T2" fmla="*/ 0 w 1653"/>
              <a:gd name="T3" fmla="*/ 827 h 1653"/>
              <a:gd name="T4" fmla="*/ 826 w 1653"/>
              <a:gd name="T5" fmla="*/ 0 h 1653"/>
              <a:gd name="T6" fmla="*/ 1653 w 1653"/>
              <a:gd name="T7" fmla="*/ 827 h 1653"/>
              <a:gd name="T8" fmla="*/ 826 w 1653"/>
              <a:gd name="T9" fmla="*/ 1653 h 1653"/>
              <a:gd name="T10" fmla="*/ 826 w 1653"/>
              <a:gd name="T11" fmla="*/ 49 h 1653"/>
              <a:gd name="T12" fmla="*/ 48 w 1653"/>
              <a:gd name="T13" fmla="*/ 827 h 1653"/>
              <a:gd name="T14" fmla="*/ 826 w 1653"/>
              <a:gd name="T15" fmla="*/ 1605 h 1653"/>
              <a:gd name="T16" fmla="*/ 1604 w 1653"/>
              <a:gd name="T17" fmla="*/ 827 h 1653"/>
              <a:gd name="T18" fmla="*/ 826 w 1653"/>
              <a:gd name="T19" fmla="*/ 49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3" h="1653">
                <a:moveTo>
                  <a:pt x="826" y="1653"/>
                </a:moveTo>
                <a:cubicBezTo>
                  <a:pt x="371" y="1653"/>
                  <a:pt x="0" y="1282"/>
                  <a:pt x="0" y="827"/>
                </a:cubicBezTo>
                <a:cubicBezTo>
                  <a:pt x="0" y="371"/>
                  <a:pt x="371" y="0"/>
                  <a:pt x="826" y="0"/>
                </a:cubicBezTo>
                <a:cubicBezTo>
                  <a:pt x="1282" y="0"/>
                  <a:pt x="1653" y="371"/>
                  <a:pt x="1653" y="827"/>
                </a:cubicBezTo>
                <a:cubicBezTo>
                  <a:pt x="1653" y="1282"/>
                  <a:pt x="1282" y="1653"/>
                  <a:pt x="826" y="1653"/>
                </a:cubicBezTo>
                <a:moveTo>
                  <a:pt x="826" y="49"/>
                </a:moveTo>
                <a:cubicBezTo>
                  <a:pt x="397" y="49"/>
                  <a:pt x="48" y="398"/>
                  <a:pt x="48" y="827"/>
                </a:cubicBezTo>
                <a:cubicBezTo>
                  <a:pt x="48" y="1256"/>
                  <a:pt x="397" y="1605"/>
                  <a:pt x="826" y="1605"/>
                </a:cubicBezTo>
                <a:cubicBezTo>
                  <a:pt x="1255" y="1605"/>
                  <a:pt x="1604" y="1256"/>
                  <a:pt x="1604" y="827"/>
                </a:cubicBezTo>
                <a:cubicBezTo>
                  <a:pt x="1604" y="398"/>
                  <a:pt x="1255" y="49"/>
                  <a:pt x="826" y="49"/>
                </a:cubicBezTo>
              </a:path>
            </a:pathLst>
          </a:custGeom>
          <a:solidFill>
            <a:srgbClr val="DFDE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65" name="Forma libre 31"/>
          <p:cNvSpPr>
            <a:spLocks noEditPoints="1"/>
          </p:cNvSpPr>
          <p:nvPr/>
        </p:nvSpPr>
        <p:spPr bwMode="auto">
          <a:xfrm>
            <a:off x="620713" y="2067316"/>
            <a:ext cx="4221163" cy="4222750"/>
          </a:xfrm>
          <a:custGeom>
            <a:avLst/>
            <a:gdLst>
              <a:gd name="T0" fmla="*/ 863 w 1726"/>
              <a:gd name="T1" fmla="*/ 1690 h 1727"/>
              <a:gd name="T2" fmla="*/ 37 w 1726"/>
              <a:gd name="T3" fmla="*/ 864 h 1727"/>
              <a:gd name="T4" fmla="*/ 863 w 1726"/>
              <a:gd name="T5" fmla="*/ 37 h 1727"/>
              <a:gd name="T6" fmla="*/ 1690 w 1726"/>
              <a:gd name="T7" fmla="*/ 864 h 1727"/>
              <a:gd name="T8" fmla="*/ 1690 w 1726"/>
              <a:gd name="T9" fmla="*/ 864 h 1727"/>
              <a:gd name="T10" fmla="*/ 1690 w 1726"/>
              <a:gd name="T11" fmla="*/ 864 h 1727"/>
              <a:gd name="T12" fmla="*/ 863 w 1726"/>
              <a:gd name="T13" fmla="*/ 1690 h 1727"/>
              <a:gd name="T14" fmla="*/ 863 w 1726"/>
              <a:gd name="T15" fmla="*/ 1690 h 1727"/>
              <a:gd name="T16" fmla="*/ 863 w 1726"/>
              <a:gd name="T17" fmla="*/ 0 h 1727"/>
              <a:gd name="T18" fmla="*/ 0 w 1726"/>
              <a:gd name="T19" fmla="*/ 864 h 1727"/>
              <a:gd name="T20" fmla="*/ 863 w 1726"/>
              <a:gd name="T21" fmla="*/ 1727 h 1727"/>
              <a:gd name="T22" fmla="*/ 1726 w 1726"/>
              <a:gd name="T23" fmla="*/ 864 h 1727"/>
              <a:gd name="T24" fmla="*/ 863 w 1726"/>
              <a:gd name="T25" fmla="*/ 0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26" h="1727">
                <a:moveTo>
                  <a:pt x="863" y="1690"/>
                </a:moveTo>
                <a:cubicBezTo>
                  <a:pt x="408" y="1690"/>
                  <a:pt x="37" y="1319"/>
                  <a:pt x="37" y="864"/>
                </a:cubicBezTo>
                <a:cubicBezTo>
                  <a:pt x="37" y="408"/>
                  <a:pt x="408" y="37"/>
                  <a:pt x="863" y="37"/>
                </a:cubicBezTo>
                <a:cubicBezTo>
                  <a:pt x="1319" y="37"/>
                  <a:pt x="1690" y="408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1319"/>
                  <a:pt x="1319" y="1690"/>
                  <a:pt x="863" y="1690"/>
                </a:cubicBezTo>
                <a:cubicBezTo>
                  <a:pt x="863" y="1690"/>
                  <a:pt x="863" y="1690"/>
                  <a:pt x="863" y="1690"/>
                </a:cubicBezTo>
                <a:moveTo>
                  <a:pt x="863" y="0"/>
                </a:moveTo>
                <a:cubicBezTo>
                  <a:pt x="387" y="0"/>
                  <a:pt x="0" y="388"/>
                  <a:pt x="0" y="864"/>
                </a:cubicBezTo>
                <a:cubicBezTo>
                  <a:pt x="0" y="1340"/>
                  <a:pt x="387" y="1727"/>
                  <a:pt x="863" y="1727"/>
                </a:cubicBezTo>
                <a:cubicBezTo>
                  <a:pt x="1339" y="1727"/>
                  <a:pt x="1726" y="1340"/>
                  <a:pt x="1726" y="864"/>
                </a:cubicBezTo>
                <a:cubicBezTo>
                  <a:pt x="1726" y="388"/>
                  <a:pt x="1339" y="0"/>
                  <a:pt x="863" y="0"/>
                </a:cubicBezTo>
              </a:path>
            </a:pathLst>
          </a:custGeom>
          <a:solidFill>
            <a:srgbClr val="CD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F340886F-79DA-42E6-8F98-F363400D433C}"/>
              </a:ext>
            </a:extLst>
          </p:cNvPr>
          <p:cNvGrpSpPr/>
          <p:nvPr/>
        </p:nvGrpSpPr>
        <p:grpSpPr>
          <a:xfrm>
            <a:off x="2455863" y="2411803"/>
            <a:ext cx="566738" cy="566738"/>
            <a:chOff x="2455863" y="2411803"/>
            <a:chExt cx="566738" cy="566738"/>
          </a:xfrm>
        </p:grpSpPr>
        <p:sp>
          <p:nvSpPr>
            <p:cNvPr id="166" name="Elipse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67" name="Elipse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68" name="Forma libre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69" name="Forma libre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70" name="Rectángulo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71" name="Rectángulo 37"/>
            <p:cNvSpPr>
              <a:spLocks noChangeArrowheads="1"/>
            </p:cNvSpPr>
            <p:nvPr/>
          </p:nvSpPr>
          <p:spPr bwMode="auto">
            <a:xfrm>
              <a:off x="2540635" y="2499116"/>
              <a:ext cx="394339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120</a:t>
              </a:r>
              <a:endParaRPr kumimoji="0" lang="es-E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CCA464BC-B7B7-45B0-95A7-C65EB29FE52C}"/>
              </a:ext>
            </a:extLst>
          </p:cNvPr>
          <p:cNvGrpSpPr/>
          <p:nvPr/>
        </p:nvGrpSpPr>
        <p:grpSpPr>
          <a:xfrm>
            <a:off x="3186113" y="2594366"/>
            <a:ext cx="573088" cy="573088"/>
            <a:chOff x="3186113" y="2594366"/>
            <a:chExt cx="573088" cy="573088"/>
          </a:xfrm>
        </p:grpSpPr>
        <p:sp>
          <p:nvSpPr>
            <p:cNvPr id="172" name="Forma libre 38"/>
            <p:cNvSpPr>
              <a:spLocks/>
            </p:cNvSpPr>
            <p:nvPr/>
          </p:nvSpPr>
          <p:spPr bwMode="auto">
            <a:xfrm>
              <a:off x="3186113" y="2594366"/>
              <a:ext cx="573088" cy="573088"/>
            </a:xfrm>
            <a:custGeom>
              <a:avLst/>
              <a:gdLst>
                <a:gd name="T0" fmla="*/ 115 w 234"/>
                <a:gd name="T1" fmla="*/ 233 h 234"/>
                <a:gd name="T2" fmla="*/ 233 w 234"/>
                <a:gd name="T3" fmla="*/ 118 h 234"/>
                <a:gd name="T4" fmla="*/ 119 w 234"/>
                <a:gd name="T5" fmla="*/ 1 h 234"/>
                <a:gd name="T6" fmla="*/ 1 w 234"/>
                <a:gd name="T7" fmla="*/ 115 h 234"/>
                <a:gd name="T8" fmla="*/ 115 w 234"/>
                <a:gd name="T9" fmla="*/ 233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115" y="233"/>
                  </a:moveTo>
                  <a:cubicBezTo>
                    <a:pt x="179" y="234"/>
                    <a:pt x="232" y="182"/>
                    <a:pt x="233" y="118"/>
                  </a:cubicBezTo>
                  <a:cubicBezTo>
                    <a:pt x="234" y="54"/>
                    <a:pt x="183" y="1"/>
                    <a:pt x="119" y="1"/>
                  </a:cubicBezTo>
                  <a:cubicBezTo>
                    <a:pt x="55" y="0"/>
                    <a:pt x="2" y="51"/>
                    <a:pt x="1" y="115"/>
                  </a:cubicBezTo>
                  <a:cubicBezTo>
                    <a:pt x="0" y="179"/>
                    <a:pt x="51" y="232"/>
                    <a:pt x="115" y="233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73" name="Forma libre 39"/>
            <p:cNvSpPr>
              <a:spLocks/>
            </p:cNvSpPr>
            <p:nvPr/>
          </p:nvSpPr>
          <p:spPr bwMode="auto">
            <a:xfrm>
              <a:off x="3243263" y="2648341"/>
              <a:ext cx="458788" cy="461963"/>
            </a:xfrm>
            <a:custGeom>
              <a:avLst/>
              <a:gdLst>
                <a:gd name="T0" fmla="*/ 93 w 188"/>
                <a:gd name="T1" fmla="*/ 188 h 189"/>
                <a:gd name="T2" fmla="*/ 188 w 188"/>
                <a:gd name="T3" fmla="*/ 96 h 189"/>
                <a:gd name="T4" fmla="*/ 95 w 188"/>
                <a:gd name="T5" fmla="*/ 1 h 189"/>
                <a:gd name="T6" fmla="*/ 1 w 188"/>
                <a:gd name="T7" fmla="*/ 93 h 189"/>
                <a:gd name="T8" fmla="*/ 93 w 188"/>
                <a:gd name="T9" fmla="*/ 18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89">
                  <a:moveTo>
                    <a:pt x="93" y="188"/>
                  </a:moveTo>
                  <a:cubicBezTo>
                    <a:pt x="144" y="189"/>
                    <a:pt x="187" y="147"/>
                    <a:pt x="188" y="96"/>
                  </a:cubicBezTo>
                  <a:cubicBezTo>
                    <a:pt x="188" y="44"/>
                    <a:pt x="147" y="2"/>
                    <a:pt x="95" y="1"/>
                  </a:cubicBezTo>
                  <a:cubicBezTo>
                    <a:pt x="44" y="0"/>
                    <a:pt x="1" y="42"/>
                    <a:pt x="1" y="93"/>
                  </a:cubicBezTo>
                  <a:cubicBezTo>
                    <a:pt x="0" y="145"/>
                    <a:pt x="41" y="187"/>
                    <a:pt x="93" y="188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74" name="Forma libre 40"/>
            <p:cNvSpPr>
              <a:spLocks noEditPoints="1"/>
            </p:cNvSpPr>
            <p:nvPr/>
          </p:nvSpPr>
          <p:spPr bwMode="auto">
            <a:xfrm>
              <a:off x="3244850" y="2851541"/>
              <a:ext cx="20638" cy="122238"/>
            </a:xfrm>
            <a:custGeom>
              <a:avLst/>
              <a:gdLst>
                <a:gd name="T0" fmla="*/ 8 w 8"/>
                <a:gd name="T1" fmla="*/ 50 h 50"/>
                <a:gd name="T2" fmla="*/ 8 w 8"/>
                <a:gd name="T3" fmla="*/ 50 h 50"/>
                <a:gd name="T4" fmla="*/ 8 w 8"/>
                <a:gd name="T5" fmla="*/ 50 h 50"/>
                <a:gd name="T6" fmla="*/ 8 w 8"/>
                <a:gd name="T7" fmla="*/ 50 h 50"/>
                <a:gd name="T8" fmla="*/ 0 w 8"/>
                <a:gd name="T9" fmla="*/ 11 h 50"/>
                <a:gd name="T10" fmla="*/ 0 w 8"/>
                <a:gd name="T11" fmla="*/ 11 h 50"/>
                <a:gd name="T12" fmla="*/ 0 w 8"/>
                <a:gd name="T13" fmla="*/ 11 h 50"/>
                <a:gd name="T14" fmla="*/ 0 w 8"/>
                <a:gd name="T15" fmla="*/ 11 h 50"/>
                <a:gd name="T16" fmla="*/ 0 w 8"/>
                <a:gd name="T17" fmla="*/ 11 h 50"/>
                <a:gd name="T18" fmla="*/ 0 w 8"/>
                <a:gd name="T19" fmla="*/ 11 h 50"/>
                <a:gd name="T20" fmla="*/ 0 w 8"/>
                <a:gd name="T21" fmla="*/ 10 h 50"/>
                <a:gd name="T22" fmla="*/ 0 w 8"/>
                <a:gd name="T23" fmla="*/ 10 h 50"/>
                <a:gd name="T24" fmla="*/ 0 w 8"/>
                <a:gd name="T25" fmla="*/ 10 h 50"/>
                <a:gd name="T26" fmla="*/ 0 w 8"/>
                <a:gd name="T27" fmla="*/ 10 h 50"/>
                <a:gd name="T28" fmla="*/ 0 w 8"/>
                <a:gd name="T29" fmla="*/ 9 h 50"/>
                <a:gd name="T30" fmla="*/ 0 w 8"/>
                <a:gd name="T31" fmla="*/ 9 h 50"/>
                <a:gd name="T32" fmla="*/ 0 w 8"/>
                <a:gd name="T33" fmla="*/ 9 h 50"/>
                <a:gd name="T34" fmla="*/ 0 w 8"/>
                <a:gd name="T35" fmla="*/ 9 h 50"/>
                <a:gd name="T36" fmla="*/ 0 w 8"/>
                <a:gd name="T37" fmla="*/ 9 h 50"/>
                <a:gd name="T38" fmla="*/ 0 w 8"/>
                <a:gd name="T39" fmla="*/ 9 h 50"/>
                <a:gd name="T40" fmla="*/ 0 w 8"/>
                <a:gd name="T41" fmla="*/ 8 h 50"/>
                <a:gd name="T42" fmla="*/ 0 w 8"/>
                <a:gd name="T43" fmla="*/ 8 h 50"/>
                <a:gd name="T44" fmla="*/ 0 w 8"/>
                <a:gd name="T45" fmla="*/ 8 h 50"/>
                <a:gd name="T46" fmla="*/ 0 w 8"/>
                <a:gd name="T47" fmla="*/ 7 h 50"/>
                <a:gd name="T48" fmla="*/ 0 w 8"/>
                <a:gd name="T49" fmla="*/ 7 h 50"/>
                <a:gd name="T50" fmla="*/ 0 w 8"/>
                <a:gd name="T51" fmla="*/ 7 h 50"/>
                <a:gd name="T52" fmla="*/ 0 w 8"/>
                <a:gd name="T53" fmla="*/ 7 h 50"/>
                <a:gd name="T54" fmla="*/ 0 w 8"/>
                <a:gd name="T55" fmla="*/ 7 h 50"/>
                <a:gd name="T56" fmla="*/ 0 w 8"/>
                <a:gd name="T57" fmla="*/ 7 h 50"/>
                <a:gd name="T58" fmla="*/ 0 w 8"/>
                <a:gd name="T59" fmla="*/ 6 h 50"/>
                <a:gd name="T60" fmla="*/ 0 w 8"/>
                <a:gd name="T61" fmla="*/ 6 h 50"/>
                <a:gd name="T62" fmla="*/ 0 w 8"/>
                <a:gd name="T63" fmla="*/ 6 h 50"/>
                <a:gd name="T64" fmla="*/ 0 w 8"/>
                <a:gd name="T65" fmla="*/ 6 h 50"/>
                <a:gd name="T66" fmla="*/ 0 w 8"/>
                <a:gd name="T67" fmla="*/ 6 h 50"/>
                <a:gd name="T68" fmla="*/ 0 w 8"/>
                <a:gd name="T69" fmla="*/ 6 h 50"/>
                <a:gd name="T70" fmla="*/ 0 w 8"/>
                <a:gd name="T71" fmla="*/ 5 h 50"/>
                <a:gd name="T72" fmla="*/ 0 w 8"/>
                <a:gd name="T73" fmla="*/ 5 h 50"/>
                <a:gd name="T74" fmla="*/ 0 w 8"/>
                <a:gd name="T75" fmla="*/ 5 h 50"/>
                <a:gd name="T76" fmla="*/ 0 w 8"/>
                <a:gd name="T77" fmla="*/ 5 h 50"/>
                <a:gd name="T78" fmla="*/ 0 w 8"/>
                <a:gd name="T79" fmla="*/ 5 h 50"/>
                <a:gd name="T80" fmla="*/ 0 w 8"/>
                <a:gd name="T81" fmla="*/ 4 h 50"/>
                <a:gd name="T82" fmla="*/ 0 w 8"/>
                <a:gd name="T83" fmla="*/ 4 h 50"/>
                <a:gd name="T84" fmla="*/ 0 w 8"/>
                <a:gd name="T85" fmla="*/ 4 h 50"/>
                <a:gd name="T86" fmla="*/ 0 w 8"/>
                <a:gd name="T87" fmla="*/ 4 h 50"/>
                <a:gd name="T88" fmla="*/ 0 w 8"/>
                <a:gd name="T89" fmla="*/ 3 h 50"/>
                <a:gd name="T90" fmla="*/ 0 w 8"/>
                <a:gd name="T91" fmla="*/ 3 h 50"/>
                <a:gd name="T92" fmla="*/ 0 w 8"/>
                <a:gd name="T93" fmla="*/ 3 h 50"/>
                <a:gd name="T94" fmla="*/ 0 w 8"/>
                <a:gd name="T95" fmla="*/ 3 h 50"/>
                <a:gd name="T96" fmla="*/ 0 w 8"/>
                <a:gd name="T97" fmla="*/ 3 h 50"/>
                <a:gd name="T98" fmla="*/ 0 w 8"/>
                <a:gd name="T99" fmla="*/ 3 h 50"/>
                <a:gd name="T100" fmla="*/ 0 w 8"/>
                <a:gd name="T101" fmla="*/ 2 h 50"/>
                <a:gd name="T102" fmla="*/ 0 w 8"/>
                <a:gd name="T103" fmla="*/ 2 h 50"/>
                <a:gd name="T104" fmla="*/ 0 w 8"/>
                <a:gd name="T105" fmla="*/ 2 h 50"/>
                <a:gd name="T106" fmla="*/ 0 w 8"/>
                <a:gd name="T107" fmla="*/ 2 h 50"/>
                <a:gd name="T108" fmla="*/ 0 w 8"/>
                <a:gd name="T109" fmla="*/ 2 h 50"/>
                <a:gd name="T110" fmla="*/ 0 w 8"/>
                <a:gd name="T111" fmla="*/ 1 h 50"/>
                <a:gd name="T112" fmla="*/ 0 w 8"/>
                <a:gd name="T113" fmla="*/ 0 h 50"/>
                <a:gd name="T114" fmla="*/ 0 w 8"/>
                <a:gd name="T1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" h="50">
                  <a:moveTo>
                    <a:pt x="8" y="50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moveTo>
                    <a:pt x="8" y="50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moveTo>
                    <a:pt x="8" y="49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49"/>
                  </a:cubicBezTo>
                  <a:moveTo>
                    <a:pt x="0" y="11"/>
                  </a:moveTo>
                  <a:cubicBezTo>
                    <a:pt x="0" y="25"/>
                    <a:pt x="2" y="38"/>
                    <a:pt x="8" y="49"/>
                  </a:cubicBezTo>
                  <a:cubicBezTo>
                    <a:pt x="2" y="38"/>
                    <a:pt x="0" y="25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75" name="Forma libre 41"/>
            <p:cNvSpPr>
              <a:spLocks/>
            </p:cNvSpPr>
            <p:nvPr/>
          </p:nvSpPr>
          <p:spPr bwMode="auto">
            <a:xfrm>
              <a:off x="3244850" y="2678503"/>
              <a:ext cx="188913" cy="427038"/>
            </a:xfrm>
            <a:custGeom>
              <a:avLst/>
              <a:gdLst>
                <a:gd name="T0" fmla="*/ 0 w 77"/>
                <a:gd name="T1" fmla="*/ 71 h 175"/>
                <a:gd name="T2" fmla="*/ 0 w 77"/>
                <a:gd name="T3" fmla="*/ 72 h 175"/>
                <a:gd name="T4" fmla="*/ 0 w 77"/>
                <a:gd name="T5" fmla="*/ 73 h 175"/>
                <a:gd name="T6" fmla="*/ 0 w 77"/>
                <a:gd name="T7" fmla="*/ 73 h 175"/>
                <a:gd name="T8" fmla="*/ 0 w 77"/>
                <a:gd name="T9" fmla="*/ 73 h 175"/>
                <a:gd name="T10" fmla="*/ 0 w 77"/>
                <a:gd name="T11" fmla="*/ 73 h 175"/>
                <a:gd name="T12" fmla="*/ 0 w 77"/>
                <a:gd name="T13" fmla="*/ 74 h 175"/>
                <a:gd name="T14" fmla="*/ 0 w 77"/>
                <a:gd name="T15" fmla="*/ 74 h 175"/>
                <a:gd name="T16" fmla="*/ 0 w 77"/>
                <a:gd name="T17" fmla="*/ 74 h 175"/>
                <a:gd name="T18" fmla="*/ 0 w 77"/>
                <a:gd name="T19" fmla="*/ 75 h 175"/>
                <a:gd name="T20" fmla="*/ 0 w 77"/>
                <a:gd name="T21" fmla="*/ 75 h 175"/>
                <a:gd name="T22" fmla="*/ 0 w 77"/>
                <a:gd name="T23" fmla="*/ 75 h 175"/>
                <a:gd name="T24" fmla="*/ 0 w 77"/>
                <a:gd name="T25" fmla="*/ 76 h 175"/>
                <a:gd name="T26" fmla="*/ 0 w 77"/>
                <a:gd name="T27" fmla="*/ 76 h 175"/>
                <a:gd name="T28" fmla="*/ 0 w 77"/>
                <a:gd name="T29" fmla="*/ 76 h 175"/>
                <a:gd name="T30" fmla="*/ 0 w 77"/>
                <a:gd name="T31" fmla="*/ 76 h 175"/>
                <a:gd name="T32" fmla="*/ 0 w 77"/>
                <a:gd name="T33" fmla="*/ 77 h 175"/>
                <a:gd name="T34" fmla="*/ 0 w 77"/>
                <a:gd name="T35" fmla="*/ 77 h 175"/>
                <a:gd name="T36" fmla="*/ 0 w 77"/>
                <a:gd name="T37" fmla="*/ 77 h 175"/>
                <a:gd name="T38" fmla="*/ 0 w 77"/>
                <a:gd name="T39" fmla="*/ 78 h 175"/>
                <a:gd name="T40" fmla="*/ 0 w 77"/>
                <a:gd name="T41" fmla="*/ 78 h 175"/>
                <a:gd name="T42" fmla="*/ 0 w 77"/>
                <a:gd name="T43" fmla="*/ 78 h 175"/>
                <a:gd name="T44" fmla="*/ 0 w 77"/>
                <a:gd name="T45" fmla="*/ 78 h 175"/>
                <a:gd name="T46" fmla="*/ 0 w 77"/>
                <a:gd name="T47" fmla="*/ 79 h 175"/>
                <a:gd name="T48" fmla="*/ 0 w 77"/>
                <a:gd name="T49" fmla="*/ 79 h 175"/>
                <a:gd name="T50" fmla="*/ 0 w 77"/>
                <a:gd name="T51" fmla="*/ 79 h 175"/>
                <a:gd name="T52" fmla="*/ 0 w 77"/>
                <a:gd name="T53" fmla="*/ 80 h 175"/>
                <a:gd name="T54" fmla="*/ 0 w 77"/>
                <a:gd name="T55" fmla="*/ 80 h 175"/>
                <a:gd name="T56" fmla="*/ 0 w 77"/>
                <a:gd name="T57" fmla="*/ 80 h 175"/>
                <a:gd name="T58" fmla="*/ 0 w 77"/>
                <a:gd name="T59" fmla="*/ 81 h 175"/>
                <a:gd name="T60" fmla="*/ 0 w 77"/>
                <a:gd name="T61" fmla="*/ 81 h 175"/>
                <a:gd name="T62" fmla="*/ 0 w 77"/>
                <a:gd name="T63" fmla="*/ 81 h 175"/>
                <a:gd name="T64" fmla="*/ 0 w 77"/>
                <a:gd name="T65" fmla="*/ 82 h 175"/>
                <a:gd name="T66" fmla="*/ 0 w 77"/>
                <a:gd name="T67" fmla="*/ 82 h 175"/>
                <a:gd name="T68" fmla="*/ 0 w 77"/>
                <a:gd name="T69" fmla="*/ 82 h 175"/>
                <a:gd name="T70" fmla="*/ 8 w 77"/>
                <a:gd name="T71" fmla="*/ 120 h 175"/>
                <a:gd name="T72" fmla="*/ 8 w 77"/>
                <a:gd name="T73" fmla="*/ 121 h 175"/>
                <a:gd name="T74" fmla="*/ 8 w 77"/>
                <a:gd name="T75" fmla="*/ 121 h 175"/>
                <a:gd name="T76" fmla="*/ 8 w 77"/>
                <a:gd name="T77" fmla="*/ 121 h 175"/>
                <a:gd name="T78" fmla="*/ 45 w 77"/>
                <a:gd name="T79" fmla="*/ 152 h 175"/>
                <a:gd name="T80" fmla="*/ 15 w 77"/>
                <a:gd name="T81" fmla="*/ 77 h 175"/>
                <a:gd name="T82" fmla="*/ 30 w 77"/>
                <a:gd name="T83" fmla="*/ 23 h 175"/>
                <a:gd name="T84" fmla="*/ 50 w 77"/>
                <a:gd name="T8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175">
                  <a:moveTo>
                    <a:pt x="50" y="0"/>
                  </a:moveTo>
                  <a:cubicBezTo>
                    <a:pt x="23" y="14"/>
                    <a:pt x="4" y="40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6"/>
                    <a:pt x="2" y="109"/>
                    <a:pt x="8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20" y="149"/>
                    <a:pt x="46" y="169"/>
                    <a:pt x="77" y="175"/>
                  </a:cubicBezTo>
                  <a:cubicBezTo>
                    <a:pt x="65" y="169"/>
                    <a:pt x="54" y="162"/>
                    <a:pt x="45" y="152"/>
                  </a:cubicBezTo>
                  <a:cubicBezTo>
                    <a:pt x="32" y="139"/>
                    <a:pt x="23" y="123"/>
                    <a:pt x="19" y="105"/>
                  </a:cubicBezTo>
                  <a:cubicBezTo>
                    <a:pt x="18" y="96"/>
                    <a:pt x="16" y="87"/>
                    <a:pt x="15" y="77"/>
                  </a:cubicBezTo>
                  <a:cubicBezTo>
                    <a:pt x="15" y="77"/>
                    <a:pt x="15" y="76"/>
                    <a:pt x="15" y="76"/>
                  </a:cubicBezTo>
                  <a:cubicBezTo>
                    <a:pt x="16" y="57"/>
                    <a:pt x="21" y="39"/>
                    <a:pt x="30" y="23"/>
                  </a:cubicBezTo>
                  <a:cubicBezTo>
                    <a:pt x="36" y="16"/>
                    <a:pt x="42" y="9"/>
                    <a:pt x="47" y="2"/>
                  </a:cubicBezTo>
                  <a:cubicBezTo>
                    <a:pt x="48" y="1"/>
                    <a:pt x="49" y="0"/>
                    <a:pt x="50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76" name="Rectángulo 42"/>
            <p:cNvSpPr>
              <a:spLocks noChangeArrowheads="1"/>
            </p:cNvSpPr>
            <p:nvPr/>
          </p:nvSpPr>
          <p:spPr bwMode="auto">
            <a:xfrm>
              <a:off x="3414713" y="2778516"/>
              <a:ext cx="12223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77" name="Rectángulo 43"/>
            <p:cNvSpPr>
              <a:spLocks noChangeArrowheads="1"/>
            </p:cNvSpPr>
            <p:nvPr/>
          </p:nvSpPr>
          <p:spPr bwMode="auto">
            <a:xfrm>
              <a:off x="3357880" y="2684853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10</a:t>
              </a:r>
              <a:endParaRPr kumimoji="0" lang="es-E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67BD6D05-1F75-4100-865C-7F661367D74F}"/>
              </a:ext>
            </a:extLst>
          </p:cNvPr>
          <p:cNvGrpSpPr/>
          <p:nvPr/>
        </p:nvGrpSpPr>
        <p:grpSpPr>
          <a:xfrm>
            <a:off x="3722688" y="3113478"/>
            <a:ext cx="585788" cy="587375"/>
            <a:chOff x="3722688" y="3113478"/>
            <a:chExt cx="585788" cy="587375"/>
          </a:xfrm>
        </p:grpSpPr>
        <p:sp>
          <p:nvSpPr>
            <p:cNvPr id="178" name="Forma libre 44"/>
            <p:cNvSpPr>
              <a:spLocks/>
            </p:cNvSpPr>
            <p:nvPr/>
          </p:nvSpPr>
          <p:spPr bwMode="auto">
            <a:xfrm>
              <a:off x="3722688" y="3113478"/>
              <a:ext cx="585788" cy="587375"/>
            </a:xfrm>
            <a:custGeom>
              <a:avLst/>
              <a:gdLst>
                <a:gd name="T0" fmla="*/ 127 w 240"/>
                <a:gd name="T1" fmla="*/ 236 h 240"/>
                <a:gd name="T2" fmla="*/ 236 w 240"/>
                <a:gd name="T3" fmla="*/ 113 h 240"/>
                <a:gd name="T4" fmla="*/ 113 w 240"/>
                <a:gd name="T5" fmla="*/ 4 h 240"/>
                <a:gd name="T6" fmla="*/ 4 w 240"/>
                <a:gd name="T7" fmla="*/ 127 h 240"/>
                <a:gd name="T8" fmla="*/ 127 w 240"/>
                <a:gd name="T9" fmla="*/ 23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127" y="236"/>
                  </a:moveTo>
                  <a:cubicBezTo>
                    <a:pt x="191" y="232"/>
                    <a:pt x="240" y="177"/>
                    <a:pt x="236" y="113"/>
                  </a:cubicBezTo>
                  <a:cubicBezTo>
                    <a:pt x="232" y="49"/>
                    <a:pt x="177" y="0"/>
                    <a:pt x="113" y="4"/>
                  </a:cubicBezTo>
                  <a:cubicBezTo>
                    <a:pt x="49" y="8"/>
                    <a:pt x="0" y="63"/>
                    <a:pt x="4" y="127"/>
                  </a:cubicBezTo>
                  <a:cubicBezTo>
                    <a:pt x="8" y="191"/>
                    <a:pt x="63" y="240"/>
                    <a:pt x="127" y="236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79" name="Forma libre 45"/>
            <p:cNvSpPr>
              <a:spLocks/>
            </p:cNvSpPr>
            <p:nvPr/>
          </p:nvSpPr>
          <p:spPr bwMode="auto">
            <a:xfrm>
              <a:off x="3781425" y="3169041"/>
              <a:ext cx="471488" cy="473075"/>
            </a:xfrm>
            <a:custGeom>
              <a:avLst/>
              <a:gdLst>
                <a:gd name="T0" fmla="*/ 102 w 193"/>
                <a:gd name="T1" fmla="*/ 190 h 193"/>
                <a:gd name="T2" fmla="*/ 189 w 193"/>
                <a:gd name="T3" fmla="*/ 91 h 193"/>
                <a:gd name="T4" fmla="*/ 90 w 193"/>
                <a:gd name="T5" fmla="*/ 4 h 193"/>
                <a:gd name="T6" fmla="*/ 3 w 193"/>
                <a:gd name="T7" fmla="*/ 103 h 193"/>
                <a:gd name="T8" fmla="*/ 102 w 193"/>
                <a:gd name="T9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190"/>
                  </a:moveTo>
                  <a:cubicBezTo>
                    <a:pt x="153" y="187"/>
                    <a:pt x="193" y="143"/>
                    <a:pt x="189" y="91"/>
                  </a:cubicBezTo>
                  <a:cubicBezTo>
                    <a:pt x="186" y="40"/>
                    <a:pt x="142" y="0"/>
                    <a:pt x="90" y="4"/>
                  </a:cubicBezTo>
                  <a:cubicBezTo>
                    <a:pt x="39" y="7"/>
                    <a:pt x="0" y="51"/>
                    <a:pt x="3" y="103"/>
                  </a:cubicBezTo>
                  <a:cubicBezTo>
                    <a:pt x="6" y="154"/>
                    <a:pt x="50" y="193"/>
                    <a:pt x="102" y="19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80" name="Forma libre 46"/>
            <p:cNvSpPr>
              <a:spLocks noEditPoints="1"/>
            </p:cNvSpPr>
            <p:nvPr/>
          </p:nvSpPr>
          <p:spPr bwMode="auto">
            <a:xfrm>
              <a:off x="3786188" y="3272228"/>
              <a:ext cx="46038" cy="188913"/>
            </a:xfrm>
            <a:custGeom>
              <a:avLst/>
              <a:gdLst>
                <a:gd name="T0" fmla="*/ 3 w 19"/>
                <a:gd name="T1" fmla="*/ 76 h 77"/>
                <a:gd name="T2" fmla="*/ 3 w 19"/>
                <a:gd name="T3" fmla="*/ 76 h 77"/>
                <a:gd name="T4" fmla="*/ 3 w 19"/>
                <a:gd name="T5" fmla="*/ 76 h 77"/>
                <a:gd name="T6" fmla="*/ 3 w 19"/>
                <a:gd name="T7" fmla="*/ 75 h 77"/>
                <a:gd name="T8" fmla="*/ 3 w 19"/>
                <a:gd name="T9" fmla="*/ 75 h 77"/>
                <a:gd name="T10" fmla="*/ 3 w 19"/>
                <a:gd name="T11" fmla="*/ 75 h 77"/>
                <a:gd name="T12" fmla="*/ 3 w 19"/>
                <a:gd name="T13" fmla="*/ 74 h 77"/>
                <a:gd name="T14" fmla="*/ 3 w 19"/>
                <a:gd name="T15" fmla="*/ 74 h 77"/>
                <a:gd name="T16" fmla="*/ 3 w 19"/>
                <a:gd name="T17" fmla="*/ 74 h 77"/>
                <a:gd name="T18" fmla="*/ 2 w 19"/>
                <a:gd name="T19" fmla="*/ 73 h 77"/>
                <a:gd name="T20" fmla="*/ 2 w 19"/>
                <a:gd name="T21" fmla="*/ 73 h 77"/>
                <a:gd name="T22" fmla="*/ 2 w 19"/>
                <a:gd name="T23" fmla="*/ 72 h 77"/>
                <a:gd name="T24" fmla="*/ 2 w 19"/>
                <a:gd name="T25" fmla="*/ 72 h 77"/>
                <a:gd name="T26" fmla="*/ 2 w 19"/>
                <a:gd name="T27" fmla="*/ 71 h 77"/>
                <a:gd name="T28" fmla="*/ 2 w 19"/>
                <a:gd name="T29" fmla="*/ 71 h 77"/>
                <a:gd name="T30" fmla="*/ 2 w 19"/>
                <a:gd name="T31" fmla="*/ 71 h 77"/>
                <a:gd name="T32" fmla="*/ 2 w 19"/>
                <a:gd name="T33" fmla="*/ 70 h 77"/>
                <a:gd name="T34" fmla="*/ 2 w 19"/>
                <a:gd name="T35" fmla="*/ 70 h 77"/>
                <a:gd name="T36" fmla="*/ 2 w 19"/>
                <a:gd name="T37" fmla="*/ 69 h 77"/>
                <a:gd name="T38" fmla="*/ 2 w 19"/>
                <a:gd name="T39" fmla="*/ 69 h 77"/>
                <a:gd name="T40" fmla="*/ 2 w 19"/>
                <a:gd name="T41" fmla="*/ 69 h 77"/>
                <a:gd name="T42" fmla="*/ 2 w 19"/>
                <a:gd name="T43" fmla="*/ 68 h 77"/>
                <a:gd name="T44" fmla="*/ 2 w 19"/>
                <a:gd name="T45" fmla="*/ 68 h 77"/>
                <a:gd name="T46" fmla="*/ 2 w 19"/>
                <a:gd name="T47" fmla="*/ 68 h 77"/>
                <a:gd name="T48" fmla="*/ 1 w 19"/>
                <a:gd name="T49" fmla="*/ 67 h 77"/>
                <a:gd name="T50" fmla="*/ 1 w 19"/>
                <a:gd name="T51" fmla="*/ 67 h 77"/>
                <a:gd name="T52" fmla="*/ 1 w 19"/>
                <a:gd name="T53" fmla="*/ 67 h 77"/>
                <a:gd name="T54" fmla="*/ 1 w 19"/>
                <a:gd name="T55" fmla="*/ 66 h 77"/>
                <a:gd name="T56" fmla="*/ 1 w 19"/>
                <a:gd name="T57" fmla="*/ 66 h 77"/>
                <a:gd name="T58" fmla="*/ 1 w 19"/>
                <a:gd name="T59" fmla="*/ 65 h 77"/>
                <a:gd name="T60" fmla="*/ 1 w 19"/>
                <a:gd name="T61" fmla="*/ 65 h 77"/>
                <a:gd name="T62" fmla="*/ 1 w 19"/>
                <a:gd name="T63" fmla="*/ 65 h 77"/>
                <a:gd name="T64" fmla="*/ 1 w 19"/>
                <a:gd name="T65" fmla="*/ 64 h 77"/>
                <a:gd name="T66" fmla="*/ 1 w 19"/>
                <a:gd name="T67" fmla="*/ 64 h 77"/>
                <a:gd name="T68" fmla="*/ 1 w 19"/>
                <a:gd name="T69" fmla="*/ 64 h 77"/>
                <a:gd name="T70" fmla="*/ 1 w 19"/>
                <a:gd name="T71" fmla="*/ 63 h 77"/>
                <a:gd name="T72" fmla="*/ 1 w 19"/>
                <a:gd name="T73" fmla="*/ 63 h 77"/>
                <a:gd name="T74" fmla="*/ 1 w 19"/>
                <a:gd name="T75" fmla="*/ 62 h 77"/>
                <a:gd name="T76" fmla="*/ 1 w 19"/>
                <a:gd name="T77" fmla="*/ 62 h 77"/>
                <a:gd name="T78" fmla="*/ 1 w 19"/>
                <a:gd name="T79" fmla="*/ 61 h 77"/>
                <a:gd name="T80" fmla="*/ 1 w 19"/>
                <a:gd name="T81" fmla="*/ 61 h 77"/>
                <a:gd name="T82" fmla="*/ 1 w 19"/>
                <a:gd name="T83" fmla="*/ 61 h 77"/>
                <a:gd name="T84" fmla="*/ 1 w 19"/>
                <a:gd name="T85" fmla="*/ 60 h 77"/>
                <a:gd name="T86" fmla="*/ 1 w 19"/>
                <a:gd name="T87" fmla="*/ 60 h 77"/>
                <a:gd name="T88" fmla="*/ 1 w 19"/>
                <a:gd name="T89" fmla="*/ 60 h 77"/>
                <a:gd name="T90" fmla="*/ 18 w 19"/>
                <a:gd name="T91" fmla="*/ 0 h 77"/>
                <a:gd name="T92" fmla="*/ 18 w 19"/>
                <a:gd name="T93" fmla="*/ 0 h 77"/>
                <a:gd name="T94" fmla="*/ 19 w 19"/>
                <a:gd name="T95" fmla="*/ 0 h 77"/>
                <a:gd name="T96" fmla="*/ 19 w 19"/>
                <a:gd name="T9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" h="77">
                  <a:moveTo>
                    <a:pt x="3" y="77"/>
                  </a:move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5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moveTo>
                    <a:pt x="3" y="75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moveTo>
                    <a:pt x="3" y="75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moveTo>
                    <a:pt x="3" y="74"/>
                  </a:moveTo>
                  <a:cubicBezTo>
                    <a:pt x="3" y="74"/>
                    <a:pt x="3" y="75"/>
                    <a:pt x="3" y="75"/>
                  </a:cubicBezTo>
                  <a:cubicBezTo>
                    <a:pt x="3" y="75"/>
                    <a:pt x="3" y="74"/>
                    <a:pt x="3" y="74"/>
                  </a:cubicBezTo>
                  <a:moveTo>
                    <a:pt x="3" y="74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moveTo>
                    <a:pt x="3" y="74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moveTo>
                    <a:pt x="3" y="74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moveTo>
                    <a:pt x="2" y="73"/>
                  </a:move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moveTo>
                    <a:pt x="2" y="73"/>
                  </a:move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3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0"/>
                  </a:move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moveTo>
                    <a:pt x="2" y="70"/>
                  </a:move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moveTo>
                    <a:pt x="2" y="70"/>
                  </a:move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moveTo>
                    <a:pt x="2" y="69"/>
                  </a:moveTo>
                  <a:cubicBezTo>
                    <a:pt x="2" y="69"/>
                    <a:pt x="2" y="70"/>
                    <a:pt x="2" y="70"/>
                  </a:cubicBezTo>
                  <a:cubicBezTo>
                    <a:pt x="2" y="70"/>
                    <a:pt x="2" y="69"/>
                    <a:pt x="2" y="69"/>
                  </a:cubicBezTo>
                  <a:moveTo>
                    <a:pt x="2" y="69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moveTo>
                    <a:pt x="2" y="69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moveTo>
                    <a:pt x="2" y="68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8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5"/>
                  </a:moveTo>
                  <a:cubicBezTo>
                    <a:pt x="1" y="65"/>
                    <a:pt x="1" y="66"/>
                    <a:pt x="1" y="66"/>
                  </a:cubicBezTo>
                  <a:cubicBezTo>
                    <a:pt x="1" y="66"/>
                    <a:pt x="1" y="65"/>
                    <a:pt x="1" y="65"/>
                  </a:cubicBezTo>
                  <a:moveTo>
                    <a:pt x="1" y="65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moveTo>
                    <a:pt x="1" y="65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moveTo>
                    <a:pt x="1" y="64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4"/>
                  </a:cubicBezTo>
                  <a:moveTo>
                    <a:pt x="1" y="64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moveTo>
                    <a:pt x="1" y="64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moveTo>
                    <a:pt x="1" y="64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4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moveTo>
                    <a:pt x="1" y="6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moveTo>
                    <a:pt x="1" y="6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moveTo>
                    <a:pt x="1" y="61"/>
                  </a:moveTo>
                  <a:cubicBezTo>
                    <a:pt x="1" y="61"/>
                    <a:pt x="1" y="62"/>
                    <a:pt x="1" y="62"/>
                  </a:cubicBezTo>
                  <a:cubicBezTo>
                    <a:pt x="1" y="62"/>
                    <a:pt x="1" y="61"/>
                    <a:pt x="1" y="61"/>
                  </a:cubicBezTo>
                  <a:moveTo>
                    <a:pt x="1" y="61"/>
                  </a:move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moveTo>
                    <a:pt x="1" y="61"/>
                  </a:move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moveTo>
                    <a:pt x="1" y="60"/>
                  </a:move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0"/>
                  </a:cubicBezTo>
                  <a:moveTo>
                    <a:pt x="1" y="60"/>
                  </a:move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moveTo>
                    <a:pt x="1" y="60"/>
                  </a:move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moveTo>
                    <a:pt x="1" y="60"/>
                  </a:move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moveTo>
                    <a:pt x="18" y="1"/>
                  </a:moveTo>
                  <a:cubicBezTo>
                    <a:pt x="6" y="17"/>
                    <a:pt x="0" y="38"/>
                    <a:pt x="1" y="60"/>
                  </a:cubicBezTo>
                  <a:cubicBezTo>
                    <a:pt x="0" y="38"/>
                    <a:pt x="6" y="17"/>
                    <a:pt x="18" y="1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9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81" name="Forma libre 47"/>
            <p:cNvSpPr>
              <a:spLocks/>
            </p:cNvSpPr>
            <p:nvPr/>
          </p:nvSpPr>
          <p:spPr bwMode="auto">
            <a:xfrm>
              <a:off x="3786188" y="3213491"/>
              <a:ext cx="207963" cy="420688"/>
            </a:xfrm>
            <a:custGeom>
              <a:avLst/>
              <a:gdLst>
                <a:gd name="T0" fmla="*/ 19 w 85"/>
                <a:gd name="T1" fmla="*/ 24 h 172"/>
                <a:gd name="T2" fmla="*/ 19 w 85"/>
                <a:gd name="T3" fmla="*/ 24 h 172"/>
                <a:gd name="T4" fmla="*/ 18 w 85"/>
                <a:gd name="T5" fmla="*/ 24 h 172"/>
                <a:gd name="T6" fmla="*/ 18 w 85"/>
                <a:gd name="T7" fmla="*/ 25 h 172"/>
                <a:gd name="T8" fmla="*/ 1 w 85"/>
                <a:gd name="T9" fmla="*/ 84 h 172"/>
                <a:gd name="T10" fmla="*/ 1 w 85"/>
                <a:gd name="T11" fmla="*/ 84 h 172"/>
                <a:gd name="T12" fmla="*/ 1 w 85"/>
                <a:gd name="T13" fmla="*/ 85 h 172"/>
                <a:gd name="T14" fmla="*/ 1 w 85"/>
                <a:gd name="T15" fmla="*/ 85 h 172"/>
                <a:gd name="T16" fmla="*/ 1 w 85"/>
                <a:gd name="T17" fmla="*/ 85 h 172"/>
                <a:gd name="T18" fmla="*/ 1 w 85"/>
                <a:gd name="T19" fmla="*/ 86 h 172"/>
                <a:gd name="T20" fmla="*/ 1 w 85"/>
                <a:gd name="T21" fmla="*/ 86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8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9 h 172"/>
                <a:gd name="T34" fmla="*/ 1 w 85"/>
                <a:gd name="T35" fmla="*/ 89 h 172"/>
                <a:gd name="T36" fmla="*/ 1 w 85"/>
                <a:gd name="T37" fmla="*/ 90 h 172"/>
                <a:gd name="T38" fmla="*/ 1 w 85"/>
                <a:gd name="T39" fmla="*/ 90 h 172"/>
                <a:gd name="T40" fmla="*/ 1 w 85"/>
                <a:gd name="T41" fmla="*/ 91 h 172"/>
                <a:gd name="T42" fmla="*/ 1 w 85"/>
                <a:gd name="T43" fmla="*/ 91 h 172"/>
                <a:gd name="T44" fmla="*/ 1 w 85"/>
                <a:gd name="T45" fmla="*/ 91 h 172"/>
                <a:gd name="T46" fmla="*/ 2 w 85"/>
                <a:gd name="T47" fmla="*/ 92 h 172"/>
                <a:gd name="T48" fmla="*/ 2 w 85"/>
                <a:gd name="T49" fmla="*/ 92 h 172"/>
                <a:gd name="T50" fmla="*/ 2 w 85"/>
                <a:gd name="T51" fmla="*/ 93 h 172"/>
                <a:gd name="T52" fmla="*/ 2 w 85"/>
                <a:gd name="T53" fmla="*/ 93 h 172"/>
                <a:gd name="T54" fmla="*/ 2 w 85"/>
                <a:gd name="T55" fmla="*/ 94 h 172"/>
                <a:gd name="T56" fmla="*/ 2 w 85"/>
                <a:gd name="T57" fmla="*/ 94 h 172"/>
                <a:gd name="T58" fmla="*/ 2 w 85"/>
                <a:gd name="T59" fmla="*/ 94 h 172"/>
                <a:gd name="T60" fmla="*/ 2 w 85"/>
                <a:gd name="T61" fmla="*/ 95 h 172"/>
                <a:gd name="T62" fmla="*/ 2 w 85"/>
                <a:gd name="T63" fmla="*/ 95 h 172"/>
                <a:gd name="T64" fmla="*/ 2 w 85"/>
                <a:gd name="T65" fmla="*/ 96 h 172"/>
                <a:gd name="T66" fmla="*/ 2 w 85"/>
                <a:gd name="T67" fmla="*/ 96 h 172"/>
                <a:gd name="T68" fmla="*/ 2 w 85"/>
                <a:gd name="T69" fmla="*/ 96 h 172"/>
                <a:gd name="T70" fmla="*/ 2 w 85"/>
                <a:gd name="T71" fmla="*/ 97 h 172"/>
                <a:gd name="T72" fmla="*/ 3 w 85"/>
                <a:gd name="T73" fmla="*/ 98 h 172"/>
                <a:gd name="T74" fmla="*/ 3 w 85"/>
                <a:gd name="T75" fmla="*/ 98 h 172"/>
                <a:gd name="T76" fmla="*/ 3 w 85"/>
                <a:gd name="T77" fmla="*/ 98 h 172"/>
                <a:gd name="T78" fmla="*/ 3 w 85"/>
                <a:gd name="T79" fmla="*/ 99 h 172"/>
                <a:gd name="T80" fmla="*/ 3 w 85"/>
                <a:gd name="T81" fmla="*/ 99 h 172"/>
                <a:gd name="T82" fmla="*/ 3 w 85"/>
                <a:gd name="T83" fmla="*/ 100 h 172"/>
                <a:gd name="T84" fmla="*/ 3 w 85"/>
                <a:gd name="T85" fmla="*/ 100 h 172"/>
                <a:gd name="T86" fmla="*/ 3 w 85"/>
                <a:gd name="T87" fmla="*/ 100 h 172"/>
                <a:gd name="T88" fmla="*/ 85 w 85"/>
                <a:gd name="T89" fmla="*/ 172 h 172"/>
                <a:gd name="T90" fmla="*/ 16 w 85"/>
                <a:gd name="T91" fmla="*/ 80 h 172"/>
                <a:gd name="T92" fmla="*/ 42 w 85"/>
                <a:gd name="T93" fmla="*/ 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" h="172">
                  <a:moveTo>
                    <a:pt x="45" y="0"/>
                  </a:moveTo>
                  <a:cubicBezTo>
                    <a:pt x="35" y="6"/>
                    <a:pt x="26" y="1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6" y="41"/>
                    <a:pt x="0" y="62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2"/>
                  </a:cubicBezTo>
                  <a:cubicBezTo>
                    <a:pt x="1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12" y="139"/>
                    <a:pt x="45" y="168"/>
                    <a:pt x="85" y="172"/>
                  </a:cubicBezTo>
                  <a:cubicBezTo>
                    <a:pt x="73" y="168"/>
                    <a:pt x="61" y="161"/>
                    <a:pt x="52" y="152"/>
                  </a:cubicBezTo>
                  <a:cubicBezTo>
                    <a:pt x="38" y="140"/>
                    <a:pt x="28" y="125"/>
                    <a:pt x="22" y="107"/>
                  </a:cubicBezTo>
                  <a:cubicBezTo>
                    <a:pt x="20" y="98"/>
                    <a:pt x="18" y="89"/>
                    <a:pt x="16" y="80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5" y="60"/>
                    <a:pt x="19" y="42"/>
                    <a:pt x="27" y="24"/>
                  </a:cubicBezTo>
                  <a:cubicBezTo>
                    <a:pt x="32" y="17"/>
                    <a:pt x="37" y="10"/>
                    <a:pt x="42" y="2"/>
                  </a:cubicBezTo>
                  <a:cubicBezTo>
                    <a:pt x="43" y="1"/>
                    <a:pt x="44" y="1"/>
                    <a:pt x="4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82" name="Rectángulo 48"/>
            <p:cNvSpPr>
              <a:spLocks noChangeArrowheads="1"/>
            </p:cNvSpPr>
            <p:nvPr/>
          </p:nvSpPr>
          <p:spPr bwMode="auto">
            <a:xfrm>
              <a:off x="3941763" y="3299216"/>
              <a:ext cx="14287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83" name="Rectángulo 49"/>
            <p:cNvSpPr>
              <a:spLocks noChangeArrowheads="1"/>
            </p:cNvSpPr>
            <p:nvPr/>
          </p:nvSpPr>
          <p:spPr bwMode="auto">
            <a:xfrm>
              <a:off x="3888423" y="3216666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20</a:t>
              </a:r>
              <a:endParaRPr kumimoji="0" lang="es-E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83D34A64-4771-4A6E-AC33-1F5B284E9917}"/>
              </a:ext>
            </a:extLst>
          </p:cNvPr>
          <p:cNvGrpSpPr/>
          <p:nvPr/>
        </p:nvGrpSpPr>
        <p:grpSpPr>
          <a:xfrm>
            <a:off x="3940175" y="3851666"/>
            <a:ext cx="566738" cy="568325"/>
            <a:chOff x="3940175" y="3851666"/>
            <a:chExt cx="566738" cy="568325"/>
          </a:xfrm>
        </p:grpSpPr>
        <p:sp>
          <p:nvSpPr>
            <p:cNvPr id="184" name="Forma libre 50"/>
            <p:cNvSpPr>
              <a:spLocks/>
            </p:cNvSpPr>
            <p:nvPr/>
          </p:nvSpPr>
          <p:spPr bwMode="auto">
            <a:xfrm>
              <a:off x="3940175" y="3851666"/>
              <a:ext cx="566738" cy="568325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79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85" name="Elipse 51"/>
            <p:cNvSpPr>
              <a:spLocks noChangeArrowheads="1"/>
            </p:cNvSpPr>
            <p:nvPr/>
          </p:nvSpPr>
          <p:spPr bwMode="auto">
            <a:xfrm>
              <a:off x="3994150" y="3905641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86" name="Forma libre 52"/>
            <p:cNvSpPr>
              <a:spLocks noEditPoints="1"/>
            </p:cNvSpPr>
            <p:nvPr/>
          </p:nvSpPr>
          <p:spPr bwMode="auto">
            <a:xfrm>
              <a:off x="3994150" y="3978666"/>
              <a:ext cx="60325" cy="158750"/>
            </a:xfrm>
            <a:custGeom>
              <a:avLst/>
              <a:gdLst>
                <a:gd name="T0" fmla="*/ 0 w 25"/>
                <a:gd name="T1" fmla="*/ 65 h 65"/>
                <a:gd name="T2" fmla="*/ 0 w 25"/>
                <a:gd name="T3" fmla="*/ 65 h 65"/>
                <a:gd name="T4" fmla="*/ 0 w 25"/>
                <a:gd name="T5" fmla="*/ 65 h 65"/>
                <a:gd name="T6" fmla="*/ 0 w 25"/>
                <a:gd name="T7" fmla="*/ 65 h 65"/>
                <a:gd name="T8" fmla="*/ 0 w 25"/>
                <a:gd name="T9" fmla="*/ 65 h 65"/>
                <a:gd name="T10" fmla="*/ 0 w 25"/>
                <a:gd name="T11" fmla="*/ 65 h 65"/>
                <a:gd name="T12" fmla="*/ 0 w 25"/>
                <a:gd name="T13" fmla="*/ 64 h 65"/>
                <a:gd name="T14" fmla="*/ 0 w 25"/>
                <a:gd name="T15" fmla="*/ 64 h 65"/>
                <a:gd name="T16" fmla="*/ 0 w 25"/>
                <a:gd name="T17" fmla="*/ 64 h 65"/>
                <a:gd name="T18" fmla="*/ 0 w 25"/>
                <a:gd name="T19" fmla="*/ 64 h 65"/>
                <a:gd name="T20" fmla="*/ 0 w 25"/>
                <a:gd name="T21" fmla="*/ 64 h 65"/>
                <a:gd name="T22" fmla="*/ 0 w 25"/>
                <a:gd name="T23" fmla="*/ 64 h 65"/>
                <a:gd name="T24" fmla="*/ 0 w 25"/>
                <a:gd name="T25" fmla="*/ 64 h 65"/>
                <a:gd name="T26" fmla="*/ 0 w 25"/>
                <a:gd name="T27" fmla="*/ 64 h 65"/>
                <a:gd name="T28" fmla="*/ 0 w 25"/>
                <a:gd name="T29" fmla="*/ 64 h 65"/>
                <a:gd name="T30" fmla="*/ 0 w 25"/>
                <a:gd name="T31" fmla="*/ 63 h 65"/>
                <a:gd name="T32" fmla="*/ 0 w 25"/>
                <a:gd name="T33" fmla="*/ 64 h 65"/>
                <a:gd name="T34" fmla="*/ 0 w 25"/>
                <a:gd name="T35" fmla="*/ 64 h 65"/>
                <a:gd name="T36" fmla="*/ 0 w 25"/>
                <a:gd name="T37" fmla="*/ 63 h 65"/>
                <a:gd name="T38" fmla="*/ 25 w 25"/>
                <a:gd name="T39" fmla="*/ 0 h 65"/>
                <a:gd name="T40" fmla="*/ 0 w 25"/>
                <a:gd name="T41" fmla="*/ 63 h 65"/>
                <a:gd name="T42" fmla="*/ 25 w 25"/>
                <a:gd name="T43" fmla="*/ 0 h 65"/>
                <a:gd name="T44" fmla="*/ 25 w 25"/>
                <a:gd name="T45" fmla="*/ 0 h 65"/>
                <a:gd name="T46" fmla="*/ 25 w 25"/>
                <a:gd name="T47" fmla="*/ 0 h 65"/>
                <a:gd name="T48" fmla="*/ 25 w 25"/>
                <a:gd name="T4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65"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3"/>
                  </a:moveTo>
                  <a:cubicBezTo>
                    <a:pt x="0" y="63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3"/>
                    <a:pt x="0" y="63"/>
                  </a:cubicBezTo>
                  <a:moveTo>
                    <a:pt x="25" y="0"/>
                  </a:moveTo>
                  <a:cubicBezTo>
                    <a:pt x="10" y="17"/>
                    <a:pt x="0" y="39"/>
                    <a:pt x="0" y="63"/>
                  </a:cubicBezTo>
                  <a:cubicBezTo>
                    <a:pt x="0" y="39"/>
                    <a:pt x="10" y="17"/>
                    <a:pt x="25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87" name="Forma libre 53"/>
            <p:cNvSpPr>
              <a:spLocks/>
            </p:cNvSpPr>
            <p:nvPr/>
          </p:nvSpPr>
          <p:spPr bwMode="auto">
            <a:xfrm>
              <a:off x="3994150" y="3932628"/>
              <a:ext cx="192088" cy="428625"/>
            </a:xfrm>
            <a:custGeom>
              <a:avLst/>
              <a:gdLst>
                <a:gd name="T0" fmla="*/ 49 w 79"/>
                <a:gd name="T1" fmla="*/ 0 h 175"/>
                <a:gd name="T2" fmla="*/ 25 w 79"/>
                <a:gd name="T3" fmla="*/ 19 h 175"/>
                <a:gd name="T4" fmla="*/ 25 w 79"/>
                <a:gd name="T5" fmla="*/ 19 h 175"/>
                <a:gd name="T6" fmla="*/ 25 w 79"/>
                <a:gd name="T7" fmla="*/ 19 h 175"/>
                <a:gd name="T8" fmla="*/ 0 w 79"/>
                <a:gd name="T9" fmla="*/ 82 h 175"/>
                <a:gd name="T10" fmla="*/ 0 w 79"/>
                <a:gd name="T11" fmla="*/ 82 h 175"/>
                <a:gd name="T12" fmla="*/ 0 w 79"/>
                <a:gd name="T13" fmla="*/ 83 h 175"/>
                <a:gd name="T14" fmla="*/ 0 w 79"/>
                <a:gd name="T15" fmla="*/ 83 h 175"/>
                <a:gd name="T16" fmla="*/ 0 w 79"/>
                <a:gd name="T17" fmla="*/ 83 h 175"/>
                <a:gd name="T18" fmla="*/ 0 w 79"/>
                <a:gd name="T19" fmla="*/ 83 h 175"/>
                <a:gd name="T20" fmla="*/ 0 w 79"/>
                <a:gd name="T21" fmla="*/ 83 h 175"/>
                <a:gd name="T22" fmla="*/ 0 w 79"/>
                <a:gd name="T23" fmla="*/ 83 h 175"/>
                <a:gd name="T24" fmla="*/ 0 w 79"/>
                <a:gd name="T25" fmla="*/ 83 h 175"/>
                <a:gd name="T26" fmla="*/ 0 w 79"/>
                <a:gd name="T27" fmla="*/ 84 h 175"/>
                <a:gd name="T28" fmla="*/ 0 w 79"/>
                <a:gd name="T29" fmla="*/ 84 h 175"/>
                <a:gd name="T30" fmla="*/ 0 w 79"/>
                <a:gd name="T31" fmla="*/ 84 h 175"/>
                <a:gd name="T32" fmla="*/ 0 w 79"/>
                <a:gd name="T33" fmla="*/ 84 h 175"/>
                <a:gd name="T34" fmla="*/ 79 w 79"/>
                <a:gd name="T35" fmla="*/ 175 h 175"/>
                <a:gd name="T36" fmla="*/ 47 w 79"/>
                <a:gd name="T37" fmla="*/ 153 h 175"/>
                <a:gd name="T38" fmla="*/ 20 w 79"/>
                <a:gd name="T39" fmla="*/ 106 h 175"/>
                <a:gd name="T40" fmla="*/ 16 w 79"/>
                <a:gd name="T41" fmla="*/ 78 h 175"/>
                <a:gd name="T42" fmla="*/ 16 w 79"/>
                <a:gd name="T43" fmla="*/ 77 h 175"/>
                <a:gd name="T44" fmla="*/ 30 w 79"/>
                <a:gd name="T45" fmla="*/ 24 h 175"/>
                <a:gd name="T46" fmla="*/ 47 w 79"/>
                <a:gd name="T47" fmla="*/ 3 h 175"/>
                <a:gd name="T48" fmla="*/ 49 w 79"/>
                <a:gd name="T4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175">
                  <a:moveTo>
                    <a:pt x="49" y="0"/>
                  </a:moveTo>
                  <a:cubicBezTo>
                    <a:pt x="40" y="5"/>
                    <a:pt x="32" y="12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0" y="36"/>
                    <a:pt x="0" y="58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" y="130"/>
                    <a:pt x="35" y="168"/>
                    <a:pt x="79" y="175"/>
                  </a:cubicBezTo>
                  <a:cubicBezTo>
                    <a:pt x="67" y="170"/>
                    <a:pt x="56" y="162"/>
                    <a:pt x="47" y="153"/>
                  </a:cubicBezTo>
                  <a:cubicBezTo>
                    <a:pt x="34" y="140"/>
                    <a:pt x="25" y="124"/>
                    <a:pt x="20" y="106"/>
                  </a:cubicBezTo>
                  <a:cubicBezTo>
                    <a:pt x="18" y="97"/>
                    <a:pt x="17" y="88"/>
                    <a:pt x="16" y="78"/>
                  </a:cubicBezTo>
                  <a:cubicBezTo>
                    <a:pt x="16" y="78"/>
                    <a:pt x="16" y="78"/>
                    <a:pt x="16" y="77"/>
                  </a:cubicBezTo>
                  <a:cubicBezTo>
                    <a:pt x="16" y="58"/>
                    <a:pt x="21" y="41"/>
                    <a:pt x="30" y="24"/>
                  </a:cubicBezTo>
                  <a:cubicBezTo>
                    <a:pt x="36" y="17"/>
                    <a:pt x="41" y="10"/>
                    <a:pt x="47" y="3"/>
                  </a:cubicBezTo>
                  <a:cubicBezTo>
                    <a:pt x="48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88" name="Rectángulo 54"/>
            <p:cNvSpPr>
              <a:spLocks noChangeArrowheads="1"/>
            </p:cNvSpPr>
            <p:nvPr/>
          </p:nvSpPr>
          <p:spPr bwMode="auto">
            <a:xfrm>
              <a:off x="4154488" y="4032641"/>
              <a:ext cx="134938" cy="19367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89" name="Rectángulo 55"/>
            <p:cNvSpPr>
              <a:spLocks noChangeArrowheads="1"/>
            </p:cNvSpPr>
            <p:nvPr/>
          </p:nvSpPr>
          <p:spPr bwMode="auto">
            <a:xfrm>
              <a:off x="4087178" y="3938978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30</a:t>
              </a:r>
              <a:endParaRPr kumimoji="0" lang="es-E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7" name="Grupo 6">
            <a:extLst>
              <a:ext uri="{FF2B5EF4-FFF2-40B4-BE49-F238E27FC236}">
                <a16:creationId xmlns:a16="http://schemas.microsoft.com/office/drawing/2014/main" id="{52BB5E77-756F-4012-B956-A1631118091D}"/>
              </a:ext>
            </a:extLst>
          </p:cNvPr>
          <p:cNvGrpSpPr/>
          <p:nvPr/>
        </p:nvGrpSpPr>
        <p:grpSpPr>
          <a:xfrm>
            <a:off x="3754438" y="4585091"/>
            <a:ext cx="566738" cy="568325"/>
            <a:chOff x="3754438" y="4585091"/>
            <a:chExt cx="566738" cy="568325"/>
          </a:xfrm>
        </p:grpSpPr>
        <p:sp>
          <p:nvSpPr>
            <p:cNvPr id="190" name="Forma libre 56"/>
            <p:cNvSpPr>
              <a:spLocks/>
            </p:cNvSpPr>
            <p:nvPr/>
          </p:nvSpPr>
          <p:spPr bwMode="auto">
            <a:xfrm>
              <a:off x="3754438" y="4585091"/>
              <a:ext cx="566738" cy="568325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79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91" name="Elipse 57"/>
            <p:cNvSpPr>
              <a:spLocks noChangeArrowheads="1"/>
            </p:cNvSpPr>
            <p:nvPr/>
          </p:nvSpPr>
          <p:spPr bwMode="auto">
            <a:xfrm>
              <a:off x="3810000" y="4639066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92" name="Forma libre 58"/>
            <p:cNvSpPr>
              <a:spLocks noEditPoints="1"/>
            </p:cNvSpPr>
            <p:nvPr/>
          </p:nvSpPr>
          <p:spPr bwMode="auto">
            <a:xfrm>
              <a:off x="3810000" y="4732728"/>
              <a:ext cx="44450" cy="222250"/>
            </a:xfrm>
            <a:custGeom>
              <a:avLst/>
              <a:gdLst>
                <a:gd name="T0" fmla="*/ 7 w 18"/>
                <a:gd name="T1" fmla="*/ 91 h 91"/>
                <a:gd name="T2" fmla="*/ 7 w 18"/>
                <a:gd name="T3" fmla="*/ 91 h 91"/>
                <a:gd name="T4" fmla="*/ 7 w 18"/>
                <a:gd name="T5" fmla="*/ 91 h 91"/>
                <a:gd name="T6" fmla="*/ 7 w 18"/>
                <a:gd name="T7" fmla="*/ 91 h 91"/>
                <a:gd name="T8" fmla="*/ 7 w 18"/>
                <a:gd name="T9" fmla="*/ 91 h 91"/>
                <a:gd name="T10" fmla="*/ 7 w 18"/>
                <a:gd name="T11" fmla="*/ 91 h 91"/>
                <a:gd name="T12" fmla="*/ 7 w 18"/>
                <a:gd name="T13" fmla="*/ 91 h 91"/>
                <a:gd name="T14" fmla="*/ 7 w 18"/>
                <a:gd name="T15" fmla="*/ 91 h 91"/>
                <a:gd name="T16" fmla="*/ 7 w 18"/>
                <a:gd name="T17" fmla="*/ 91 h 91"/>
                <a:gd name="T18" fmla="*/ 7 w 18"/>
                <a:gd name="T19" fmla="*/ 91 h 91"/>
                <a:gd name="T20" fmla="*/ 7 w 18"/>
                <a:gd name="T21" fmla="*/ 91 h 91"/>
                <a:gd name="T22" fmla="*/ 7 w 18"/>
                <a:gd name="T23" fmla="*/ 91 h 91"/>
                <a:gd name="T24" fmla="*/ 6 w 18"/>
                <a:gd name="T25" fmla="*/ 90 h 91"/>
                <a:gd name="T26" fmla="*/ 7 w 18"/>
                <a:gd name="T27" fmla="*/ 91 h 91"/>
                <a:gd name="T28" fmla="*/ 6 w 18"/>
                <a:gd name="T29" fmla="*/ 90 h 91"/>
                <a:gd name="T30" fmla="*/ 0 w 18"/>
                <a:gd name="T31" fmla="*/ 57 h 91"/>
                <a:gd name="T32" fmla="*/ 6 w 18"/>
                <a:gd name="T33" fmla="*/ 90 h 91"/>
                <a:gd name="T34" fmla="*/ 0 w 18"/>
                <a:gd name="T35" fmla="*/ 57 h 91"/>
                <a:gd name="T36" fmla="*/ 0 w 18"/>
                <a:gd name="T37" fmla="*/ 57 h 91"/>
                <a:gd name="T38" fmla="*/ 0 w 18"/>
                <a:gd name="T39" fmla="*/ 57 h 91"/>
                <a:gd name="T40" fmla="*/ 0 w 18"/>
                <a:gd name="T41" fmla="*/ 57 h 91"/>
                <a:gd name="T42" fmla="*/ 0 w 18"/>
                <a:gd name="T43" fmla="*/ 57 h 91"/>
                <a:gd name="T44" fmla="*/ 0 w 18"/>
                <a:gd name="T45" fmla="*/ 57 h 91"/>
                <a:gd name="T46" fmla="*/ 0 w 18"/>
                <a:gd name="T47" fmla="*/ 57 h 91"/>
                <a:gd name="T48" fmla="*/ 0 w 18"/>
                <a:gd name="T49" fmla="*/ 56 h 91"/>
                <a:gd name="T50" fmla="*/ 0 w 18"/>
                <a:gd name="T51" fmla="*/ 57 h 91"/>
                <a:gd name="T52" fmla="*/ 0 w 18"/>
                <a:gd name="T53" fmla="*/ 56 h 91"/>
                <a:gd name="T54" fmla="*/ 0 w 18"/>
                <a:gd name="T55" fmla="*/ 56 h 91"/>
                <a:gd name="T56" fmla="*/ 0 w 18"/>
                <a:gd name="T57" fmla="*/ 56 h 91"/>
                <a:gd name="T58" fmla="*/ 0 w 18"/>
                <a:gd name="T59" fmla="*/ 56 h 91"/>
                <a:gd name="T60" fmla="*/ 0 w 18"/>
                <a:gd name="T61" fmla="*/ 56 h 91"/>
                <a:gd name="T62" fmla="*/ 0 w 18"/>
                <a:gd name="T63" fmla="*/ 56 h 91"/>
                <a:gd name="T64" fmla="*/ 0 w 18"/>
                <a:gd name="T65" fmla="*/ 56 h 91"/>
                <a:gd name="T66" fmla="*/ 0 w 18"/>
                <a:gd name="T67" fmla="*/ 56 h 91"/>
                <a:gd name="T68" fmla="*/ 0 w 18"/>
                <a:gd name="T69" fmla="*/ 56 h 91"/>
                <a:gd name="T70" fmla="*/ 0 w 18"/>
                <a:gd name="T71" fmla="*/ 56 h 91"/>
                <a:gd name="T72" fmla="*/ 0 w 18"/>
                <a:gd name="T73" fmla="*/ 55 h 91"/>
                <a:gd name="T74" fmla="*/ 0 w 18"/>
                <a:gd name="T75" fmla="*/ 56 h 91"/>
                <a:gd name="T76" fmla="*/ 0 w 18"/>
                <a:gd name="T77" fmla="*/ 56 h 91"/>
                <a:gd name="T78" fmla="*/ 0 w 18"/>
                <a:gd name="T79" fmla="*/ 55 h 91"/>
                <a:gd name="T80" fmla="*/ 18 w 18"/>
                <a:gd name="T81" fmla="*/ 0 h 91"/>
                <a:gd name="T82" fmla="*/ 0 w 18"/>
                <a:gd name="T83" fmla="*/ 55 h 91"/>
                <a:gd name="T84" fmla="*/ 18 w 18"/>
                <a:gd name="T85" fmla="*/ 0 h 91"/>
                <a:gd name="T86" fmla="*/ 18 w 18"/>
                <a:gd name="T87" fmla="*/ 0 h 91"/>
                <a:gd name="T88" fmla="*/ 18 w 18"/>
                <a:gd name="T89" fmla="*/ 0 h 91"/>
                <a:gd name="T90" fmla="*/ 18 w 18"/>
                <a:gd name="T91" fmla="*/ 0 h 91"/>
                <a:gd name="T92" fmla="*/ 18 w 18"/>
                <a:gd name="T93" fmla="*/ 0 h 91"/>
                <a:gd name="T94" fmla="*/ 18 w 18"/>
                <a:gd name="T95" fmla="*/ 0 h 91"/>
                <a:gd name="T96" fmla="*/ 18 w 18"/>
                <a:gd name="T9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" h="91"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6" y="90"/>
                  </a:moveTo>
                  <a:cubicBezTo>
                    <a:pt x="6" y="90"/>
                    <a:pt x="6" y="90"/>
                    <a:pt x="7" y="91"/>
                  </a:cubicBezTo>
                  <a:cubicBezTo>
                    <a:pt x="6" y="90"/>
                    <a:pt x="6" y="90"/>
                    <a:pt x="6" y="90"/>
                  </a:cubicBezTo>
                  <a:moveTo>
                    <a:pt x="0" y="57"/>
                  </a:moveTo>
                  <a:cubicBezTo>
                    <a:pt x="0" y="69"/>
                    <a:pt x="2" y="80"/>
                    <a:pt x="6" y="90"/>
                  </a:cubicBezTo>
                  <a:cubicBezTo>
                    <a:pt x="2" y="80"/>
                    <a:pt x="0" y="69"/>
                    <a:pt x="0" y="57"/>
                  </a:cubicBezTo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0" y="56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6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0" y="55"/>
                  </a:moveTo>
                  <a:cubicBezTo>
                    <a:pt x="0" y="55"/>
                    <a:pt x="0" y="55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5"/>
                    <a:pt x="0" y="55"/>
                    <a:pt x="0" y="55"/>
                  </a:cubicBezTo>
                  <a:moveTo>
                    <a:pt x="18" y="0"/>
                  </a:moveTo>
                  <a:cubicBezTo>
                    <a:pt x="7" y="15"/>
                    <a:pt x="0" y="35"/>
                    <a:pt x="0" y="55"/>
                  </a:cubicBezTo>
                  <a:cubicBezTo>
                    <a:pt x="0" y="35"/>
                    <a:pt x="7" y="15"/>
                    <a:pt x="18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93" name="Forma libre 59"/>
            <p:cNvSpPr>
              <a:spLocks/>
            </p:cNvSpPr>
            <p:nvPr/>
          </p:nvSpPr>
          <p:spPr bwMode="auto">
            <a:xfrm>
              <a:off x="3810000" y="4666053"/>
              <a:ext cx="190500" cy="428625"/>
            </a:xfrm>
            <a:custGeom>
              <a:avLst/>
              <a:gdLst>
                <a:gd name="T0" fmla="*/ 49 w 78"/>
                <a:gd name="T1" fmla="*/ 0 h 175"/>
                <a:gd name="T2" fmla="*/ 18 w 78"/>
                <a:gd name="T3" fmla="*/ 27 h 175"/>
                <a:gd name="T4" fmla="*/ 18 w 78"/>
                <a:gd name="T5" fmla="*/ 27 h 175"/>
                <a:gd name="T6" fmla="*/ 18 w 78"/>
                <a:gd name="T7" fmla="*/ 27 h 175"/>
                <a:gd name="T8" fmla="*/ 18 w 78"/>
                <a:gd name="T9" fmla="*/ 27 h 175"/>
                <a:gd name="T10" fmla="*/ 18 w 78"/>
                <a:gd name="T11" fmla="*/ 27 h 175"/>
                <a:gd name="T12" fmla="*/ 0 w 78"/>
                <a:gd name="T13" fmla="*/ 82 h 175"/>
                <a:gd name="T14" fmla="*/ 0 w 78"/>
                <a:gd name="T15" fmla="*/ 82 h 175"/>
                <a:gd name="T16" fmla="*/ 0 w 78"/>
                <a:gd name="T17" fmla="*/ 83 h 175"/>
                <a:gd name="T18" fmla="*/ 0 w 78"/>
                <a:gd name="T19" fmla="*/ 83 h 175"/>
                <a:gd name="T20" fmla="*/ 0 w 78"/>
                <a:gd name="T21" fmla="*/ 83 h 175"/>
                <a:gd name="T22" fmla="*/ 0 w 78"/>
                <a:gd name="T23" fmla="*/ 83 h 175"/>
                <a:gd name="T24" fmla="*/ 0 w 78"/>
                <a:gd name="T25" fmla="*/ 83 h 175"/>
                <a:gd name="T26" fmla="*/ 0 w 78"/>
                <a:gd name="T27" fmla="*/ 83 h 175"/>
                <a:gd name="T28" fmla="*/ 0 w 78"/>
                <a:gd name="T29" fmla="*/ 83 h 175"/>
                <a:gd name="T30" fmla="*/ 0 w 78"/>
                <a:gd name="T31" fmla="*/ 83 h 175"/>
                <a:gd name="T32" fmla="*/ 0 w 78"/>
                <a:gd name="T33" fmla="*/ 84 h 175"/>
                <a:gd name="T34" fmla="*/ 0 w 78"/>
                <a:gd name="T35" fmla="*/ 84 h 175"/>
                <a:gd name="T36" fmla="*/ 0 w 78"/>
                <a:gd name="T37" fmla="*/ 84 h 175"/>
                <a:gd name="T38" fmla="*/ 0 w 78"/>
                <a:gd name="T39" fmla="*/ 84 h 175"/>
                <a:gd name="T40" fmla="*/ 0 w 78"/>
                <a:gd name="T41" fmla="*/ 84 h 175"/>
                <a:gd name="T42" fmla="*/ 0 w 78"/>
                <a:gd name="T43" fmla="*/ 84 h 175"/>
                <a:gd name="T44" fmla="*/ 6 w 78"/>
                <a:gd name="T45" fmla="*/ 117 h 175"/>
                <a:gd name="T46" fmla="*/ 6 w 78"/>
                <a:gd name="T47" fmla="*/ 117 h 175"/>
                <a:gd name="T48" fmla="*/ 7 w 78"/>
                <a:gd name="T49" fmla="*/ 118 h 175"/>
                <a:gd name="T50" fmla="*/ 7 w 78"/>
                <a:gd name="T51" fmla="*/ 118 h 175"/>
                <a:gd name="T52" fmla="*/ 7 w 78"/>
                <a:gd name="T53" fmla="*/ 118 h 175"/>
                <a:gd name="T54" fmla="*/ 7 w 78"/>
                <a:gd name="T55" fmla="*/ 118 h 175"/>
                <a:gd name="T56" fmla="*/ 7 w 78"/>
                <a:gd name="T57" fmla="*/ 118 h 175"/>
                <a:gd name="T58" fmla="*/ 7 w 78"/>
                <a:gd name="T59" fmla="*/ 118 h 175"/>
                <a:gd name="T60" fmla="*/ 7 w 78"/>
                <a:gd name="T61" fmla="*/ 118 h 175"/>
                <a:gd name="T62" fmla="*/ 7 w 78"/>
                <a:gd name="T63" fmla="*/ 118 h 175"/>
                <a:gd name="T64" fmla="*/ 7 w 78"/>
                <a:gd name="T65" fmla="*/ 118 h 175"/>
                <a:gd name="T66" fmla="*/ 78 w 78"/>
                <a:gd name="T67" fmla="*/ 175 h 175"/>
                <a:gd name="T68" fmla="*/ 46 w 78"/>
                <a:gd name="T69" fmla="*/ 153 h 175"/>
                <a:gd name="T70" fmla="*/ 19 w 78"/>
                <a:gd name="T71" fmla="*/ 106 h 175"/>
                <a:gd name="T72" fmla="*/ 15 w 78"/>
                <a:gd name="T73" fmla="*/ 78 h 175"/>
                <a:gd name="T74" fmla="*/ 15 w 78"/>
                <a:gd name="T75" fmla="*/ 77 h 175"/>
                <a:gd name="T76" fmla="*/ 30 w 78"/>
                <a:gd name="T77" fmla="*/ 24 h 175"/>
                <a:gd name="T78" fmla="*/ 46 w 78"/>
                <a:gd name="T79" fmla="*/ 3 h 175"/>
                <a:gd name="T80" fmla="*/ 49 w 78"/>
                <a:gd name="T8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5">
                  <a:moveTo>
                    <a:pt x="49" y="0"/>
                  </a:moveTo>
                  <a:cubicBezTo>
                    <a:pt x="37" y="7"/>
                    <a:pt x="27" y="16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7" y="42"/>
                    <a:pt x="0" y="6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6"/>
                    <a:pt x="2" y="10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19" y="148"/>
                    <a:pt x="46" y="170"/>
                    <a:pt x="78" y="175"/>
                  </a:cubicBezTo>
                  <a:cubicBezTo>
                    <a:pt x="66" y="170"/>
                    <a:pt x="55" y="162"/>
                    <a:pt x="46" y="153"/>
                  </a:cubicBezTo>
                  <a:cubicBezTo>
                    <a:pt x="33" y="140"/>
                    <a:pt x="24" y="124"/>
                    <a:pt x="19" y="106"/>
                  </a:cubicBezTo>
                  <a:cubicBezTo>
                    <a:pt x="18" y="97"/>
                    <a:pt x="17" y="88"/>
                    <a:pt x="15" y="78"/>
                  </a:cubicBezTo>
                  <a:cubicBezTo>
                    <a:pt x="15" y="78"/>
                    <a:pt x="15" y="78"/>
                    <a:pt x="15" y="77"/>
                  </a:cubicBezTo>
                  <a:cubicBezTo>
                    <a:pt x="15" y="58"/>
                    <a:pt x="20" y="41"/>
                    <a:pt x="30" y="24"/>
                  </a:cubicBezTo>
                  <a:cubicBezTo>
                    <a:pt x="35" y="17"/>
                    <a:pt x="41" y="10"/>
                    <a:pt x="46" y="3"/>
                  </a:cubicBezTo>
                  <a:cubicBezTo>
                    <a:pt x="47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94" name="Rectángulo 60"/>
            <p:cNvSpPr>
              <a:spLocks noChangeArrowheads="1"/>
            </p:cNvSpPr>
            <p:nvPr/>
          </p:nvSpPr>
          <p:spPr bwMode="auto">
            <a:xfrm>
              <a:off x="3967163" y="4769241"/>
              <a:ext cx="139700" cy="18573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95" name="Rectángulo 61"/>
            <p:cNvSpPr>
              <a:spLocks noChangeArrowheads="1"/>
            </p:cNvSpPr>
            <p:nvPr/>
          </p:nvSpPr>
          <p:spPr bwMode="auto">
            <a:xfrm>
              <a:off x="3924300" y="4672403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40</a:t>
              </a:r>
              <a:endParaRPr kumimoji="0" lang="es-E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CFD37E3F-2358-4796-9DC0-E0A7BDF94FF8}"/>
              </a:ext>
            </a:extLst>
          </p:cNvPr>
          <p:cNvGrpSpPr/>
          <p:nvPr/>
        </p:nvGrpSpPr>
        <p:grpSpPr>
          <a:xfrm>
            <a:off x="3222625" y="5123253"/>
            <a:ext cx="577850" cy="577850"/>
            <a:chOff x="3222625" y="5123253"/>
            <a:chExt cx="577850" cy="577850"/>
          </a:xfrm>
        </p:grpSpPr>
        <p:sp>
          <p:nvSpPr>
            <p:cNvPr id="196" name="Forma libre 62"/>
            <p:cNvSpPr>
              <a:spLocks/>
            </p:cNvSpPr>
            <p:nvPr/>
          </p:nvSpPr>
          <p:spPr bwMode="auto">
            <a:xfrm>
              <a:off x="3222625" y="5123253"/>
              <a:ext cx="577850" cy="577850"/>
            </a:xfrm>
            <a:custGeom>
              <a:avLst/>
              <a:gdLst>
                <a:gd name="T0" fmla="*/ 122 w 236"/>
                <a:gd name="T1" fmla="*/ 234 h 236"/>
                <a:gd name="T2" fmla="*/ 234 w 236"/>
                <a:gd name="T3" fmla="*/ 114 h 236"/>
                <a:gd name="T4" fmla="*/ 114 w 236"/>
                <a:gd name="T5" fmla="*/ 2 h 236"/>
                <a:gd name="T6" fmla="*/ 2 w 236"/>
                <a:gd name="T7" fmla="*/ 122 h 236"/>
                <a:gd name="T8" fmla="*/ 122 w 236"/>
                <a:gd name="T9" fmla="*/ 23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236">
                  <a:moveTo>
                    <a:pt x="122" y="234"/>
                  </a:moveTo>
                  <a:cubicBezTo>
                    <a:pt x="186" y="231"/>
                    <a:pt x="236" y="178"/>
                    <a:pt x="234" y="114"/>
                  </a:cubicBezTo>
                  <a:cubicBezTo>
                    <a:pt x="232" y="50"/>
                    <a:pt x="178" y="0"/>
                    <a:pt x="114" y="2"/>
                  </a:cubicBezTo>
                  <a:cubicBezTo>
                    <a:pt x="50" y="4"/>
                    <a:pt x="0" y="58"/>
                    <a:pt x="2" y="122"/>
                  </a:cubicBezTo>
                  <a:cubicBezTo>
                    <a:pt x="4" y="186"/>
                    <a:pt x="58" y="236"/>
                    <a:pt x="122" y="234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97" name="Forma libre 63"/>
            <p:cNvSpPr>
              <a:spLocks/>
            </p:cNvSpPr>
            <p:nvPr/>
          </p:nvSpPr>
          <p:spPr bwMode="auto">
            <a:xfrm>
              <a:off x="3279775" y="5180403"/>
              <a:ext cx="465138" cy="463550"/>
            </a:xfrm>
            <a:custGeom>
              <a:avLst/>
              <a:gdLst>
                <a:gd name="T0" fmla="*/ 98 w 190"/>
                <a:gd name="T1" fmla="*/ 188 h 190"/>
                <a:gd name="T2" fmla="*/ 188 w 190"/>
                <a:gd name="T3" fmla="*/ 91 h 190"/>
                <a:gd name="T4" fmla="*/ 92 w 190"/>
                <a:gd name="T5" fmla="*/ 1 h 190"/>
                <a:gd name="T6" fmla="*/ 1 w 190"/>
                <a:gd name="T7" fmla="*/ 98 h 190"/>
                <a:gd name="T8" fmla="*/ 98 w 190"/>
                <a:gd name="T9" fmla="*/ 18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0">
                  <a:moveTo>
                    <a:pt x="98" y="188"/>
                  </a:moveTo>
                  <a:cubicBezTo>
                    <a:pt x="150" y="186"/>
                    <a:pt x="190" y="143"/>
                    <a:pt x="188" y="91"/>
                  </a:cubicBezTo>
                  <a:cubicBezTo>
                    <a:pt x="186" y="40"/>
                    <a:pt x="143" y="0"/>
                    <a:pt x="92" y="1"/>
                  </a:cubicBezTo>
                  <a:cubicBezTo>
                    <a:pt x="40" y="3"/>
                    <a:pt x="0" y="47"/>
                    <a:pt x="1" y="98"/>
                  </a:cubicBezTo>
                  <a:cubicBezTo>
                    <a:pt x="3" y="149"/>
                    <a:pt x="47" y="190"/>
                    <a:pt x="98" y="188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98" name="Forma libre 64"/>
            <p:cNvSpPr>
              <a:spLocks noEditPoints="1"/>
            </p:cNvSpPr>
            <p:nvPr/>
          </p:nvSpPr>
          <p:spPr bwMode="auto">
            <a:xfrm>
              <a:off x="3281363" y="5326453"/>
              <a:ext cx="17463" cy="168275"/>
            </a:xfrm>
            <a:custGeom>
              <a:avLst/>
              <a:gdLst>
                <a:gd name="T0" fmla="*/ 7 w 7"/>
                <a:gd name="T1" fmla="*/ 69 h 69"/>
                <a:gd name="T2" fmla="*/ 7 w 7"/>
                <a:gd name="T3" fmla="*/ 69 h 69"/>
                <a:gd name="T4" fmla="*/ 7 w 7"/>
                <a:gd name="T5" fmla="*/ 69 h 69"/>
                <a:gd name="T6" fmla="*/ 7 w 7"/>
                <a:gd name="T7" fmla="*/ 68 h 69"/>
                <a:gd name="T8" fmla="*/ 6 w 7"/>
                <a:gd name="T9" fmla="*/ 67 h 69"/>
                <a:gd name="T10" fmla="*/ 6 w 7"/>
                <a:gd name="T11" fmla="*/ 66 h 69"/>
                <a:gd name="T12" fmla="*/ 6 w 7"/>
                <a:gd name="T13" fmla="*/ 66 h 69"/>
                <a:gd name="T14" fmla="*/ 6 w 7"/>
                <a:gd name="T15" fmla="*/ 66 h 69"/>
                <a:gd name="T16" fmla="*/ 6 w 7"/>
                <a:gd name="T17" fmla="*/ 66 h 69"/>
                <a:gd name="T18" fmla="*/ 5 w 7"/>
                <a:gd name="T19" fmla="*/ 65 h 69"/>
                <a:gd name="T20" fmla="*/ 5 w 7"/>
                <a:gd name="T21" fmla="*/ 65 h 69"/>
                <a:gd name="T22" fmla="*/ 5 w 7"/>
                <a:gd name="T23" fmla="*/ 65 h 69"/>
                <a:gd name="T24" fmla="*/ 5 w 7"/>
                <a:gd name="T25" fmla="*/ 64 h 69"/>
                <a:gd name="T26" fmla="*/ 5 w 7"/>
                <a:gd name="T27" fmla="*/ 64 h 69"/>
                <a:gd name="T28" fmla="*/ 5 w 7"/>
                <a:gd name="T29" fmla="*/ 63 h 69"/>
                <a:gd name="T30" fmla="*/ 5 w 7"/>
                <a:gd name="T31" fmla="*/ 63 h 69"/>
                <a:gd name="T32" fmla="*/ 5 w 7"/>
                <a:gd name="T33" fmla="*/ 63 h 69"/>
                <a:gd name="T34" fmla="*/ 5 w 7"/>
                <a:gd name="T35" fmla="*/ 62 h 69"/>
                <a:gd name="T36" fmla="*/ 4 w 7"/>
                <a:gd name="T37" fmla="*/ 62 h 69"/>
                <a:gd name="T38" fmla="*/ 4 w 7"/>
                <a:gd name="T39" fmla="*/ 62 h 69"/>
                <a:gd name="T40" fmla="*/ 4 w 7"/>
                <a:gd name="T41" fmla="*/ 61 h 69"/>
                <a:gd name="T42" fmla="*/ 4 w 7"/>
                <a:gd name="T43" fmla="*/ 60 h 69"/>
                <a:gd name="T44" fmla="*/ 4 w 7"/>
                <a:gd name="T45" fmla="*/ 60 h 69"/>
                <a:gd name="T46" fmla="*/ 4 w 7"/>
                <a:gd name="T47" fmla="*/ 60 h 69"/>
                <a:gd name="T48" fmla="*/ 4 w 7"/>
                <a:gd name="T49" fmla="*/ 60 h 69"/>
                <a:gd name="T50" fmla="*/ 4 w 7"/>
                <a:gd name="T51" fmla="*/ 59 h 69"/>
                <a:gd name="T52" fmla="*/ 4 w 7"/>
                <a:gd name="T53" fmla="*/ 59 h 69"/>
                <a:gd name="T54" fmla="*/ 3 w 7"/>
                <a:gd name="T55" fmla="*/ 59 h 69"/>
                <a:gd name="T56" fmla="*/ 3 w 7"/>
                <a:gd name="T57" fmla="*/ 57 h 69"/>
                <a:gd name="T58" fmla="*/ 3 w 7"/>
                <a:gd name="T59" fmla="*/ 57 h 69"/>
                <a:gd name="T60" fmla="*/ 3 w 7"/>
                <a:gd name="T61" fmla="*/ 56 h 69"/>
                <a:gd name="T62" fmla="*/ 3 w 7"/>
                <a:gd name="T63" fmla="*/ 56 h 69"/>
                <a:gd name="T64" fmla="*/ 3 w 7"/>
                <a:gd name="T65" fmla="*/ 56 h 69"/>
                <a:gd name="T66" fmla="*/ 0 w 7"/>
                <a:gd name="T67" fmla="*/ 40 h 69"/>
                <a:gd name="T68" fmla="*/ 0 w 7"/>
                <a:gd name="T69" fmla="*/ 40 h 69"/>
                <a:gd name="T70" fmla="*/ 0 w 7"/>
                <a:gd name="T71" fmla="*/ 40 h 69"/>
                <a:gd name="T72" fmla="*/ 0 w 7"/>
                <a:gd name="T73" fmla="*/ 40 h 69"/>
                <a:gd name="T74" fmla="*/ 0 w 7"/>
                <a:gd name="T75" fmla="*/ 39 h 69"/>
                <a:gd name="T76" fmla="*/ 0 w 7"/>
                <a:gd name="T77" fmla="*/ 39 h 69"/>
                <a:gd name="T78" fmla="*/ 0 w 7"/>
                <a:gd name="T79" fmla="*/ 39 h 69"/>
                <a:gd name="T80" fmla="*/ 0 w 7"/>
                <a:gd name="T81" fmla="*/ 38 h 69"/>
                <a:gd name="T82" fmla="*/ 0 w 7"/>
                <a:gd name="T83" fmla="*/ 38 h 69"/>
                <a:gd name="T84" fmla="*/ 0 w 7"/>
                <a:gd name="T85" fmla="*/ 38 h 69"/>
                <a:gd name="T86" fmla="*/ 7 w 7"/>
                <a:gd name="T87" fmla="*/ 0 h 69"/>
                <a:gd name="T88" fmla="*/ 7 w 7"/>
                <a:gd name="T89" fmla="*/ 0 h 69"/>
                <a:gd name="T90" fmla="*/ 7 w 7"/>
                <a:gd name="T91" fmla="*/ 0 h 69"/>
                <a:gd name="T92" fmla="*/ 7 w 7"/>
                <a:gd name="T9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" h="69"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moveTo>
                    <a:pt x="6" y="67"/>
                  </a:move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5" y="65"/>
                  </a:moveTo>
                  <a:cubicBezTo>
                    <a:pt x="5" y="65"/>
                    <a:pt x="6" y="65"/>
                    <a:pt x="6" y="66"/>
                  </a:cubicBezTo>
                  <a:cubicBezTo>
                    <a:pt x="6" y="65"/>
                    <a:pt x="5" y="65"/>
                    <a:pt x="5" y="65"/>
                  </a:cubicBezTo>
                  <a:moveTo>
                    <a:pt x="5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moveTo>
                    <a:pt x="5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2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2"/>
                  </a:cubicBezTo>
                  <a:moveTo>
                    <a:pt x="4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moveTo>
                    <a:pt x="4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moveTo>
                    <a:pt x="4" y="61"/>
                  </a:moveTo>
                  <a:cubicBezTo>
                    <a:pt x="4" y="61"/>
                    <a:pt x="4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3" y="59"/>
                  </a:move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moveTo>
                    <a:pt x="3" y="57"/>
                  </a:move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moveTo>
                    <a:pt x="3" y="57"/>
                  </a:move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moveTo>
                    <a:pt x="3" y="56"/>
                  </a:moveTo>
                  <a:cubicBezTo>
                    <a:pt x="3" y="56"/>
                    <a:pt x="3" y="57"/>
                    <a:pt x="3" y="57"/>
                  </a:cubicBezTo>
                  <a:cubicBezTo>
                    <a:pt x="3" y="57"/>
                    <a:pt x="3" y="56"/>
                    <a:pt x="3" y="56"/>
                  </a:cubicBezTo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7" y="0"/>
                  </a:moveTo>
                  <a:cubicBezTo>
                    <a:pt x="2" y="12"/>
                    <a:pt x="0" y="24"/>
                    <a:pt x="0" y="38"/>
                  </a:cubicBezTo>
                  <a:cubicBezTo>
                    <a:pt x="0" y="24"/>
                    <a:pt x="2" y="12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199" name="Forma libre 65"/>
            <p:cNvSpPr>
              <a:spLocks/>
            </p:cNvSpPr>
            <p:nvPr/>
          </p:nvSpPr>
          <p:spPr bwMode="auto">
            <a:xfrm>
              <a:off x="3281363" y="5213741"/>
              <a:ext cx="201613" cy="425450"/>
            </a:xfrm>
            <a:custGeom>
              <a:avLst/>
              <a:gdLst>
                <a:gd name="T0" fmla="*/ 7 w 82"/>
                <a:gd name="T1" fmla="*/ 46 h 174"/>
                <a:gd name="T2" fmla="*/ 7 w 82"/>
                <a:gd name="T3" fmla="*/ 46 h 174"/>
                <a:gd name="T4" fmla="*/ 7 w 82"/>
                <a:gd name="T5" fmla="*/ 46 h 174"/>
                <a:gd name="T6" fmla="*/ 7 w 82"/>
                <a:gd name="T7" fmla="*/ 46 h 174"/>
                <a:gd name="T8" fmla="*/ 0 w 82"/>
                <a:gd name="T9" fmla="*/ 84 h 174"/>
                <a:gd name="T10" fmla="*/ 0 w 82"/>
                <a:gd name="T11" fmla="*/ 84 h 174"/>
                <a:gd name="T12" fmla="*/ 0 w 82"/>
                <a:gd name="T13" fmla="*/ 84 h 174"/>
                <a:gd name="T14" fmla="*/ 0 w 82"/>
                <a:gd name="T15" fmla="*/ 85 h 174"/>
                <a:gd name="T16" fmla="*/ 0 w 82"/>
                <a:gd name="T17" fmla="*/ 85 h 174"/>
                <a:gd name="T18" fmla="*/ 0 w 82"/>
                <a:gd name="T19" fmla="*/ 85 h 174"/>
                <a:gd name="T20" fmla="*/ 0 w 82"/>
                <a:gd name="T21" fmla="*/ 85 h 174"/>
                <a:gd name="T22" fmla="*/ 0 w 82"/>
                <a:gd name="T23" fmla="*/ 86 h 174"/>
                <a:gd name="T24" fmla="*/ 0 w 82"/>
                <a:gd name="T25" fmla="*/ 86 h 174"/>
                <a:gd name="T26" fmla="*/ 0 w 82"/>
                <a:gd name="T27" fmla="*/ 86 h 174"/>
                <a:gd name="T28" fmla="*/ 0 w 82"/>
                <a:gd name="T29" fmla="*/ 86 h 174"/>
                <a:gd name="T30" fmla="*/ 3 w 82"/>
                <a:gd name="T31" fmla="*/ 102 h 174"/>
                <a:gd name="T32" fmla="*/ 3 w 82"/>
                <a:gd name="T33" fmla="*/ 102 h 174"/>
                <a:gd name="T34" fmla="*/ 3 w 82"/>
                <a:gd name="T35" fmla="*/ 103 h 174"/>
                <a:gd name="T36" fmla="*/ 3 w 82"/>
                <a:gd name="T37" fmla="*/ 103 h 174"/>
                <a:gd name="T38" fmla="*/ 3 w 82"/>
                <a:gd name="T39" fmla="*/ 103 h 174"/>
                <a:gd name="T40" fmla="*/ 3 w 82"/>
                <a:gd name="T41" fmla="*/ 105 h 174"/>
                <a:gd name="T42" fmla="*/ 4 w 82"/>
                <a:gd name="T43" fmla="*/ 105 h 174"/>
                <a:gd name="T44" fmla="*/ 4 w 82"/>
                <a:gd name="T45" fmla="*/ 105 h 174"/>
                <a:gd name="T46" fmla="*/ 4 w 82"/>
                <a:gd name="T47" fmla="*/ 106 h 174"/>
                <a:gd name="T48" fmla="*/ 4 w 82"/>
                <a:gd name="T49" fmla="*/ 106 h 174"/>
                <a:gd name="T50" fmla="*/ 4 w 82"/>
                <a:gd name="T51" fmla="*/ 106 h 174"/>
                <a:gd name="T52" fmla="*/ 4 w 82"/>
                <a:gd name="T53" fmla="*/ 106 h 174"/>
                <a:gd name="T54" fmla="*/ 4 w 82"/>
                <a:gd name="T55" fmla="*/ 107 h 174"/>
                <a:gd name="T56" fmla="*/ 4 w 82"/>
                <a:gd name="T57" fmla="*/ 108 h 174"/>
                <a:gd name="T58" fmla="*/ 4 w 82"/>
                <a:gd name="T59" fmla="*/ 108 h 174"/>
                <a:gd name="T60" fmla="*/ 5 w 82"/>
                <a:gd name="T61" fmla="*/ 109 h 174"/>
                <a:gd name="T62" fmla="*/ 5 w 82"/>
                <a:gd name="T63" fmla="*/ 109 h 174"/>
                <a:gd name="T64" fmla="*/ 5 w 82"/>
                <a:gd name="T65" fmla="*/ 109 h 174"/>
                <a:gd name="T66" fmla="*/ 5 w 82"/>
                <a:gd name="T67" fmla="*/ 109 h 174"/>
                <a:gd name="T68" fmla="*/ 5 w 82"/>
                <a:gd name="T69" fmla="*/ 110 h 174"/>
                <a:gd name="T70" fmla="*/ 5 w 82"/>
                <a:gd name="T71" fmla="*/ 110 h 174"/>
                <a:gd name="T72" fmla="*/ 5 w 82"/>
                <a:gd name="T73" fmla="*/ 111 h 174"/>
                <a:gd name="T74" fmla="*/ 5 w 82"/>
                <a:gd name="T75" fmla="*/ 111 h 174"/>
                <a:gd name="T76" fmla="*/ 6 w 82"/>
                <a:gd name="T77" fmla="*/ 112 h 174"/>
                <a:gd name="T78" fmla="*/ 6 w 82"/>
                <a:gd name="T79" fmla="*/ 112 h 174"/>
                <a:gd name="T80" fmla="*/ 6 w 82"/>
                <a:gd name="T81" fmla="*/ 112 h 174"/>
                <a:gd name="T82" fmla="*/ 6 w 82"/>
                <a:gd name="T83" fmla="*/ 112 h 174"/>
                <a:gd name="T84" fmla="*/ 6 w 82"/>
                <a:gd name="T85" fmla="*/ 112 h 174"/>
                <a:gd name="T86" fmla="*/ 6 w 82"/>
                <a:gd name="T87" fmla="*/ 113 h 174"/>
                <a:gd name="T88" fmla="*/ 7 w 82"/>
                <a:gd name="T89" fmla="*/ 114 h 174"/>
                <a:gd name="T90" fmla="*/ 7 w 82"/>
                <a:gd name="T91" fmla="*/ 115 h 174"/>
                <a:gd name="T92" fmla="*/ 7 w 82"/>
                <a:gd name="T93" fmla="*/ 115 h 174"/>
                <a:gd name="T94" fmla="*/ 7 w 82"/>
                <a:gd name="T95" fmla="*/ 115 h 174"/>
                <a:gd name="T96" fmla="*/ 49 w 82"/>
                <a:gd name="T97" fmla="*/ 153 h 174"/>
                <a:gd name="T98" fmla="*/ 16 w 82"/>
                <a:gd name="T99" fmla="*/ 79 h 174"/>
                <a:gd name="T100" fmla="*/ 28 w 82"/>
                <a:gd name="T101" fmla="*/ 25 h 174"/>
                <a:gd name="T102" fmla="*/ 46 w 82"/>
                <a:gd name="T10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174">
                  <a:moveTo>
                    <a:pt x="46" y="0"/>
                  </a:moveTo>
                  <a:cubicBezTo>
                    <a:pt x="29" y="11"/>
                    <a:pt x="15" y="27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2" y="58"/>
                    <a:pt x="0" y="70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92"/>
                    <a:pt x="2" y="97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4"/>
                    <a:pt x="3" y="104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5" y="108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6" y="111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19" y="146"/>
                    <a:pt x="48" y="169"/>
                    <a:pt x="82" y="174"/>
                  </a:cubicBezTo>
                  <a:cubicBezTo>
                    <a:pt x="70" y="169"/>
                    <a:pt x="59" y="162"/>
                    <a:pt x="49" y="153"/>
                  </a:cubicBezTo>
                  <a:cubicBezTo>
                    <a:pt x="36" y="140"/>
                    <a:pt x="26" y="125"/>
                    <a:pt x="21" y="107"/>
                  </a:cubicBezTo>
                  <a:cubicBezTo>
                    <a:pt x="19" y="98"/>
                    <a:pt x="17" y="89"/>
                    <a:pt x="16" y="79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5" y="59"/>
                    <a:pt x="19" y="41"/>
                    <a:pt x="28" y="25"/>
                  </a:cubicBezTo>
                  <a:cubicBezTo>
                    <a:pt x="34" y="17"/>
                    <a:pt x="39" y="10"/>
                    <a:pt x="44" y="3"/>
                  </a:cubicBezTo>
                  <a:cubicBezTo>
                    <a:pt x="45" y="2"/>
                    <a:pt x="46" y="1"/>
                    <a:pt x="46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00" name="Rectángulo 66"/>
            <p:cNvSpPr>
              <a:spLocks noChangeArrowheads="1"/>
            </p:cNvSpPr>
            <p:nvPr/>
          </p:nvSpPr>
          <p:spPr bwMode="auto">
            <a:xfrm>
              <a:off x="3441700" y="5308991"/>
              <a:ext cx="138113" cy="19685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01" name="Rectángulo 67"/>
            <p:cNvSpPr>
              <a:spLocks noChangeArrowheads="1"/>
            </p:cNvSpPr>
            <p:nvPr/>
          </p:nvSpPr>
          <p:spPr bwMode="auto">
            <a:xfrm>
              <a:off x="3371533" y="5220091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50</a:t>
              </a:r>
              <a:endParaRPr kumimoji="0" lang="es-E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9" name="Grupo 8">
            <a:extLst>
              <a:ext uri="{FF2B5EF4-FFF2-40B4-BE49-F238E27FC236}">
                <a16:creationId xmlns:a16="http://schemas.microsoft.com/office/drawing/2014/main" id="{5211970C-1D20-456C-BC61-F4E558F08E48}"/>
              </a:ext>
            </a:extLst>
          </p:cNvPr>
          <p:cNvGrpSpPr/>
          <p:nvPr/>
        </p:nvGrpSpPr>
        <p:grpSpPr>
          <a:xfrm>
            <a:off x="2498725" y="5334391"/>
            <a:ext cx="568325" cy="566738"/>
            <a:chOff x="2498725" y="5334391"/>
            <a:chExt cx="568325" cy="566738"/>
          </a:xfrm>
        </p:grpSpPr>
        <p:sp>
          <p:nvSpPr>
            <p:cNvPr id="222" name="Forma libre 88"/>
            <p:cNvSpPr>
              <a:spLocks/>
            </p:cNvSpPr>
            <p:nvPr/>
          </p:nvSpPr>
          <p:spPr bwMode="auto">
            <a:xfrm>
              <a:off x="2498725" y="5334391"/>
              <a:ext cx="568325" cy="566738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3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23" name="Elipse 89"/>
            <p:cNvSpPr>
              <a:spLocks noChangeArrowheads="1"/>
            </p:cNvSpPr>
            <p:nvPr/>
          </p:nvSpPr>
          <p:spPr bwMode="auto">
            <a:xfrm>
              <a:off x="2555875" y="5389953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24" name="Forma libre 90"/>
            <p:cNvSpPr>
              <a:spLocks noEditPoints="1"/>
            </p:cNvSpPr>
            <p:nvPr/>
          </p:nvSpPr>
          <p:spPr bwMode="auto">
            <a:xfrm>
              <a:off x="2555875" y="5548703"/>
              <a:ext cx="9525" cy="127000"/>
            </a:xfrm>
            <a:custGeom>
              <a:avLst/>
              <a:gdLst>
                <a:gd name="T0" fmla="*/ 3 w 4"/>
                <a:gd name="T1" fmla="*/ 52 h 52"/>
                <a:gd name="T2" fmla="*/ 3 w 4"/>
                <a:gd name="T3" fmla="*/ 52 h 52"/>
                <a:gd name="T4" fmla="*/ 3 w 4"/>
                <a:gd name="T5" fmla="*/ 52 h 52"/>
                <a:gd name="T6" fmla="*/ 3 w 4"/>
                <a:gd name="T7" fmla="*/ 51 h 52"/>
                <a:gd name="T8" fmla="*/ 2 w 4"/>
                <a:gd name="T9" fmla="*/ 51 h 52"/>
                <a:gd name="T10" fmla="*/ 2 w 4"/>
                <a:gd name="T11" fmla="*/ 51 h 52"/>
                <a:gd name="T12" fmla="*/ 2 w 4"/>
                <a:gd name="T13" fmla="*/ 51 h 52"/>
                <a:gd name="T14" fmla="*/ 2 w 4"/>
                <a:gd name="T15" fmla="*/ 50 h 52"/>
                <a:gd name="T16" fmla="*/ 2 w 4"/>
                <a:gd name="T17" fmla="*/ 50 h 52"/>
                <a:gd name="T18" fmla="*/ 2 w 4"/>
                <a:gd name="T19" fmla="*/ 50 h 52"/>
                <a:gd name="T20" fmla="*/ 2 w 4"/>
                <a:gd name="T21" fmla="*/ 49 h 52"/>
                <a:gd name="T22" fmla="*/ 2 w 4"/>
                <a:gd name="T23" fmla="*/ 49 h 52"/>
                <a:gd name="T24" fmla="*/ 2 w 4"/>
                <a:gd name="T25" fmla="*/ 49 h 52"/>
                <a:gd name="T26" fmla="*/ 2 w 4"/>
                <a:gd name="T27" fmla="*/ 49 h 52"/>
                <a:gd name="T28" fmla="*/ 2 w 4"/>
                <a:gd name="T29" fmla="*/ 49 h 52"/>
                <a:gd name="T30" fmla="*/ 2 w 4"/>
                <a:gd name="T31" fmla="*/ 49 h 52"/>
                <a:gd name="T32" fmla="*/ 2 w 4"/>
                <a:gd name="T33" fmla="*/ 48 h 52"/>
                <a:gd name="T34" fmla="*/ 2 w 4"/>
                <a:gd name="T35" fmla="*/ 48 h 52"/>
                <a:gd name="T36" fmla="*/ 2 w 4"/>
                <a:gd name="T37" fmla="*/ 48 h 52"/>
                <a:gd name="T38" fmla="*/ 0 w 4"/>
                <a:gd name="T39" fmla="*/ 35 h 52"/>
                <a:gd name="T40" fmla="*/ 0 w 4"/>
                <a:gd name="T41" fmla="*/ 35 h 52"/>
                <a:gd name="T42" fmla="*/ 0 w 4"/>
                <a:gd name="T43" fmla="*/ 35 h 52"/>
                <a:gd name="T44" fmla="*/ 0 w 4"/>
                <a:gd name="T45" fmla="*/ 33 h 52"/>
                <a:gd name="T46" fmla="*/ 0 w 4"/>
                <a:gd name="T47" fmla="*/ 33 h 52"/>
                <a:gd name="T48" fmla="*/ 0 w 4"/>
                <a:gd name="T49" fmla="*/ 33 h 52"/>
                <a:gd name="T50" fmla="*/ 0 w 4"/>
                <a:gd name="T51" fmla="*/ 32 h 52"/>
                <a:gd name="T52" fmla="*/ 0 w 4"/>
                <a:gd name="T53" fmla="*/ 32 h 52"/>
                <a:gd name="T54" fmla="*/ 0 w 4"/>
                <a:gd name="T55" fmla="*/ 32 h 52"/>
                <a:gd name="T56" fmla="*/ 0 w 4"/>
                <a:gd name="T57" fmla="*/ 32 h 52"/>
                <a:gd name="T58" fmla="*/ 0 w 4"/>
                <a:gd name="T59" fmla="*/ 32 h 52"/>
                <a:gd name="T60" fmla="*/ 0 w 4"/>
                <a:gd name="T61" fmla="*/ 32 h 52"/>
                <a:gd name="T62" fmla="*/ 0 w 4"/>
                <a:gd name="T63" fmla="*/ 31 h 52"/>
                <a:gd name="T64" fmla="*/ 0 w 4"/>
                <a:gd name="T65" fmla="*/ 31 h 52"/>
                <a:gd name="T66" fmla="*/ 0 w 4"/>
                <a:gd name="T67" fmla="*/ 30 h 52"/>
                <a:gd name="T68" fmla="*/ 0 w 4"/>
                <a:gd name="T69" fmla="*/ 30 h 52"/>
                <a:gd name="T70" fmla="*/ 0 w 4"/>
                <a:gd name="T71" fmla="*/ 30 h 52"/>
                <a:gd name="T72" fmla="*/ 0 w 4"/>
                <a:gd name="T73" fmla="*/ 30 h 52"/>
                <a:gd name="T74" fmla="*/ 0 w 4"/>
                <a:gd name="T75" fmla="*/ 29 h 52"/>
                <a:gd name="T76" fmla="*/ 0 w 4"/>
                <a:gd name="T77" fmla="*/ 29 h 52"/>
                <a:gd name="T78" fmla="*/ 0 w 4"/>
                <a:gd name="T79" fmla="*/ 29 h 52"/>
                <a:gd name="T80" fmla="*/ 0 w 4"/>
                <a:gd name="T81" fmla="*/ 29 h 52"/>
                <a:gd name="T82" fmla="*/ 0 w 4"/>
                <a:gd name="T83" fmla="*/ 29 h 52"/>
                <a:gd name="T84" fmla="*/ 0 w 4"/>
                <a:gd name="T85" fmla="*/ 29 h 52"/>
                <a:gd name="T86" fmla="*/ 0 w 4"/>
                <a:gd name="T87" fmla="*/ 28 h 52"/>
                <a:gd name="T88" fmla="*/ 0 w 4"/>
                <a:gd name="T89" fmla="*/ 28 h 52"/>
                <a:gd name="T90" fmla="*/ 4 w 4"/>
                <a:gd name="T91" fmla="*/ 1 h 52"/>
                <a:gd name="T92" fmla="*/ 4 w 4"/>
                <a:gd name="T93" fmla="*/ 1 h 52"/>
                <a:gd name="T94" fmla="*/ 4 w 4"/>
                <a:gd name="T95" fmla="*/ 1 h 52"/>
                <a:gd name="T96" fmla="*/ 4 w 4"/>
                <a:gd name="T97" fmla="*/ 1 h 52"/>
                <a:gd name="T98" fmla="*/ 4 w 4"/>
                <a:gd name="T99" fmla="*/ 1 h 52"/>
                <a:gd name="T100" fmla="*/ 4 w 4"/>
                <a:gd name="T101" fmla="*/ 1 h 52"/>
                <a:gd name="T102" fmla="*/ 4 w 4"/>
                <a:gd name="T103" fmla="*/ 0 h 52"/>
                <a:gd name="T104" fmla="*/ 4 w 4"/>
                <a:gd name="T105" fmla="*/ 0 h 52"/>
                <a:gd name="T106" fmla="*/ 4 w 4"/>
                <a:gd name="T107" fmla="*/ 0 h 52"/>
                <a:gd name="T108" fmla="*/ 4 w 4"/>
                <a:gd name="T109" fmla="*/ 0 h 52"/>
                <a:gd name="T110" fmla="*/ 4 w 4"/>
                <a:gd name="T1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" h="52"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1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moveTo>
                    <a:pt x="2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moveTo>
                    <a:pt x="2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moveTo>
                    <a:pt x="2" y="50"/>
                  </a:moveTo>
                  <a:cubicBezTo>
                    <a:pt x="2" y="50"/>
                    <a:pt x="2" y="51"/>
                    <a:pt x="2" y="51"/>
                  </a:cubicBezTo>
                  <a:cubicBezTo>
                    <a:pt x="2" y="51"/>
                    <a:pt x="2" y="50"/>
                    <a:pt x="2" y="50"/>
                  </a:cubicBezTo>
                  <a:moveTo>
                    <a:pt x="2" y="50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50"/>
                  </a:cubicBezTo>
                  <a:moveTo>
                    <a:pt x="2" y="49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8"/>
                  </a:moveTo>
                  <a:cubicBezTo>
                    <a:pt x="2" y="48"/>
                    <a:pt x="2" y="49"/>
                    <a:pt x="2" y="49"/>
                  </a:cubicBezTo>
                  <a:cubicBezTo>
                    <a:pt x="2" y="49"/>
                    <a:pt x="2" y="48"/>
                    <a:pt x="2" y="48"/>
                  </a:cubicBezTo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moveTo>
                    <a:pt x="0" y="35"/>
                  </a:moveTo>
                  <a:cubicBezTo>
                    <a:pt x="0" y="40"/>
                    <a:pt x="1" y="44"/>
                    <a:pt x="2" y="48"/>
                  </a:cubicBezTo>
                  <a:cubicBezTo>
                    <a:pt x="1" y="44"/>
                    <a:pt x="0" y="40"/>
                    <a:pt x="0" y="35"/>
                  </a:cubicBezTo>
                  <a:moveTo>
                    <a:pt x="0" y="33"/>
                  </a:moveTo>
                  <a:cubicBezTo>
                    <a:pt x="0" y="34"/>
                    <a:pt x="0" y="35"/>
                    <a:pt x="0" y="35"/>
                  </a:cubicBezTo>
                  <a:cubicBezTo>
                    <a:pt x="0" y="35"/>
                    <a:pt x="0" y="34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4" y="1"/>
                  </a:moveTo>
                  <a:cubicBezTo>
                    <a:pt x="1" y="10"/>
                    <a:pt x="0" y="19"/>
                    <a:pt x="0" y="28"/>
                  </a:cubicBezTo>
                  <a:cubicBezTo>
                    <a:pt x="0" y="19"/>
                    <a:pt x="1" y="10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25" name="Forma libre 91"/>
            <p:cNvSpPr>
              <a:spLocks/>
            </p:cNvSpPr>
            <p:nvPr/>
          </p:nvSpPr>
          <p:spPr bwMode="auto">
            <a:xfrm>
              <a:off x="2555875" y="5416941"/>
              <a:ext cx="190500" cy="428625"/>
            </a:xfrm>
            <a:custGeom>
              <a:avLst/>
              <a:gdLst>
                <a:gd name="T0" fmla="*/ 4 w 78"/>
                <a:gd name="T1" fmla="*/ 54 h 175"/>
                <a:gd name="T2" fmla="*/ 4 w 78"/>
                <a:gd name="T3" fmla="*/ 54 h 175"/>
                <a:gd name="T4" fmla="*/ 4 w 78"/>
                <a:gd name="T5" fmla="*/ 54 h 175"/>
                <a:gd name="T6" fmla="*/ 4 w 78"/>
                <a:gd name="T7" fmla="*/ 55 h 175"/>
                <a:gd name="T8" fmla="*/ 4 w 78"/>
                <a:gd name="T9" fmla="*/ 55 h 175"/>
                <a:gd name="T10" fmla="*/ 4 w 78"/>
                <a:gd name="T11" fmla="*/ 55 h 175"/>
                <a:gd name="T12" fmla="*/ 4 w 78"/>
                <a:gd name="T13" fmla="*/ 55 h 175"/>
                <a:gd name="T14" fmla="*/ 0 w 78"/>
                <a:gd name="T15" fmla="*/ 82 h 175"/>
                <a:gd name="T16" fmla="*/ 0 w 78"/>
                <a:gd name="T17" fmla="*/ 82 h 175"/>
                <a:gd name="T18" fmla="*/ 0 w 78"/>
                <a:gd name="T19" fmla="*/ 83 h 175"/>
                <a:gd name="T20" fmla="*/ 0 w 78"/>
                <a:gd name="T21" fmla="*/ 83 h 175"/>
                <a:gd name="T22" fmla="*/ 0 w 78"/>
                <a:gd name="T23" fmla="*/ 83 h 175"/>
                <a:gd name="T24" fmla="*/ 0 w 78"/>
                <a:gd name="T25" fmla="*/ 84 h 175"/>
                <a:gd name="T26" fmla="*/ 0 w 78"/>
                <a:gd name="T27" fmla="*/ 84 h 175"/>
                <a:gd name="T28" fmla="*/ 0 w 78"/>
                <a:gd name="T29" fmla="*/ 84 h 175"/>
                <a:gd name="T30" fmla="*/ 0 w 78"/>
                <a:gd name="T31" fmla="*/ 85 h 175"/>
                <a:gd name="T32" fmla="*/ 0 w 78"/>
                <a:gd name="T33" fmla="*/ 85 h 175"/>
                <a:gd name="T34" fmla="*/ 0 w 78"/>
                <a:gd name="T35" fmla="*/ 86 h 175"/>
                <a:gd name="T36" fmla="*/ 0 w 78"/>
                <a:gd name="T37" fmla="*/ 86 h 175"/>
                <a:gd name="T38" fmla="*/ 0 w 78"/>
                <a:gd name="T39" fmla="*/ 86 h 175"/>
                <a:gd name="T40" fmla="*/ 0 w 78"/>
                <a:gd name="T41" fmla="*/ 87 h 175"/>
                <a:gd name="T42" fmla="*/ 0 w 78"/>
                <a:gd name="T43" fmla="*/ 87 h 175"/>
                <a:gd name="T44" fmla="*/ 0 w 78"/>
                <a:gd name="T45" fmla="*/ 87 h 175"/>
                <a:gd name="T46" fmla="*/ 0 w 78"/>
                <a:gd name="T47" fmla="*/ 89 h 175"/>
                <a:gd name="T48" fmla="*/ 2 w 78"/>
                <a:gd name="T49" fmla="*/ 102 h 175"/>
                <a:gd name="T50" fmla="*/ 2 w 78"/>
                <a:gd name="T51" fmla="*/ 102 h 175"/>
                <a:gd name="T52" fmla="*/ 2 w 78"/>
                <a:gd name="T53" fmla="*/ 103 h 175"/>
                <a:gd name="T54" fmla="*/ 2 w 78"/>
                <a:gd name="T55" fmla="*/ 103 h 175"/>
                <a:gd name="T56" fmla="*/ 2 w 78"/>
                <a:gd name="T57" fmla="*/ 103 h 175"/>
                <a:gd name="T58" fmla="*/ 2 w 78"/>
                <a:gd name="T59" fmla="*/ 103 h 175"/>
                <a:gd name="T60" fmla="*/ 2 w 78"/>
                <a:gd name="T61" fmla="*/ 104 h 175"/>
                <a:gd name="T62" fmla="*/ 2 w 78"/>
                <a:gd name="T63" fmla="*/ 104 h 175"/>
                <a:gd name="T64" fmla="*/ 2 w 78"/>
                <a:gd name="T65" fmla="*/ 105 h 175"/>
                <a:gd name="T66" fmla="*/ 2 w 78"/>
                <a:gd name="T67" fmla="*/ 105 h 175"/>
                <a:gd name="T68" fmla="*/ 3 w 78"/>
                <a:gd name="T69" fmla="*/ 105 h 175"/>
                <a:gd name="T70" fmla="*/ 3 w 78"/>
                <a:gd name="T71" fmla="*/ 106 h 175"/>
                <a:gd name="T72" fmla="*/ 3 w 78"/>
                <a:gd name="T73" fmla="*/ 106 h 175"/>
                <a:gd name="T74" fmla="*/ 78 w 78"/>
                <a:gd name="T75" fmla="*/ 175 h 175"/>
                <a:gd name="T76" fmla="*/ 19 w 78"/>
                <a:gd name="T77" fmla="*/ 106 h 175"/>
                <a:gd name="T78" fmla="*/ 15 w 78"/>
                <a:gd name="T79" fmla="*/ 77 h 175"/>
                <a:gd name="T80" fmla="*/ 46 w 78"/>
                <a:gd name="T81" fmla="*/ 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5">
                  <a:moveTo>
                    <a:pt x="49" y="0"/>
                  </a:moveTo>
                  <a:cubicBezTo>
                    <a:pt x="28" y="12"/>
                    <a:pt x="12" y="31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1" y="64"/>
                    <a:pt x="0" y="73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4"/>
                    <a:pt x="1" y="98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12" y="141"/>
                    <a:pt x="42" y="169"/>
                    <a:pt x="78" y="175"/>
                  </a:cubicBezTo>
                  <a:cubicBezTo>
                    <a:pt x="66" y="169"/>
                    <a:pt x="56" y="162"/>
                    <a:pt x="46" y="153"/>
                  </a:cubicBezTo>
                  <a:cubicBezTo>
                    <a:pt x="33" y="140"/>
                    <a:pt x="24" y="124"/>
                    <a:pt x="19" y="106"/>
                  </a:cubicBezTo>
                  <a:cubicBezTo>
                    <a:pt x="18" y="97"/>
                    <a:pt x="17" y="88"/>
                    <a:pt x="15" y="78"/>
                  </a:cubicBezTo>
                  <a:cubicBezTo>
                    <a:pt x="15" y="78"/>
                    <a:pt x="15" y="78"/>
                    <a:pt x="15" y="77"/>
                  </a:cubicBezTo>
                  <a:cubicBezTo>
                    <a:pt x="15" y="58"/>
                    <a:pt x="20" y="40"/>
                    <a:pt x="30" y="24"/>
                  </a:cubicBezTo>
                  <a:cubicBezTo>
                    <a:pt x="35" y="17"/>
                    <a:pt x="41" y="10"/>
                    <a:pt x="46" y="3"/>
                  </a:cubicBezTo>
                  <a:cubicBezTo>
                    <a:pt x="47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26" name="Rectángulo 92"/>
            <p:cNvSpPr>
              <a:spLocks noChangeArrowheads="1"/>
            </p:cNvSpPr>
            <p:nvPr/>
          </p:nvSpPr>
          <p:spPr bwMode="auto">
            <a:xfrm>
              <a:off x="2714625" y="5480441"/>
              <a:ext cx="139700" cy="19367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27" name="Rectángulo 93"/>
            <p:cNvSpPr>
              <a:spLocks noChangeArrowheads="1"/>
            </p:cNvSpPr>
            <p:nvPr/>
          </p:nvSpPr>
          <p:spPr bwMode="auto">
            <a:xfrm>
              <a:off x="2642553" y="5421703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60</a:t>
              </a:r>
              <a:endParaRPr kumimoji="0" lang="es-E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4" name="Grupo 13">
            <a:extLst>
              <a:ext uri="{FF2B5EF4-FFF2-40B4-BE49-F238E27FC236}">
                <a16:creationId xmlns:a16="http://schemas.microsoft.com/office/drawing/2014/main" id="{4B17EC06-230E-4EFA-A4DE-7DDB3F015F01}"/>
              </a:ext>
            </a:extLst>
          </p:cNvPr>
          <p:cNvGrpSpPr/>
          <p:nvPr/>
        </p:nvGrpSpPr>
        <p:grpSpPr>
          <a:xfrm>
            <a:off x="1704975" y="2594366"/>
            <a:ext cx="571500" cy="573088"/>
            <a:chOff x="1704975" y="2594366"/>
            <a:chExt cx="571500" cy="573088"/>
          </a:xfrm>
        </p:grpSpPr>
        <p:sp>
          <p:nvSpPr>
            <p:cNvPr id="202" name="Forma libre 68"/>
            <p:cNvSpPr>
              <a:spLocks/>
            </p:cNvSpPr>
            <p:nvPr/>
          </p:nvSpPr>
          <p:spPr bwMode="auto">
            <a:xfrm>
              <a:off x="1704975" y="2594366"/>
              <a:ext cx="571500" cy="573088"/>
            </a:xfrm>
            <a:custGeom>
              <a:avLst/>
              <a:gdLst>
                <a:gd name="T0" fmla="*/ 116 w 234"/>
                <a:gd name="T1" fmla="*/ 1 h 234"/>
                <a:gd name="T2" fmla="*/ 233 w 234"/>
                <a:gd name="T3" fmla="*/ 115 h 234"/>
                <a:gd name="T4" fmla="*/ 119 w 234"/>
                <a:gd name="T5" fmla="*/ 233 h 234"/>
                <a:gd name="T6" fmla="*/ 1 w 234"/>
                <a:gd name="T7" fmla="*/ 118 h 234"/>
                <a:gd name="T8" fmla="*/ 116 w 234"/>
                <a:gd name="T9" fmla="*/ 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116" y="1"/>
                  </a:moveTo>
                  <a:cubicBezTo>
                    <a:pt x="179" y="0"/>
                    <a:pt x="232" y="51"/>
                    <a:pt x="233" y="115"/>
                  </a:cubicBezTo>
                  <a:cubicBezTo>
                    <a:pt x="234" y="179"/>
                    <a:pt x="183" y="232"/>
                    <a:pt x="119" y="233"/>
                  </a:cubicBezTo>
                  <a:cubicBezTo>
                    <a:pt x="55" y="234"/>
                    <a:pt x="2" y="182"/>
                    <a:pt x="1" y="118"/>
                  </a:cubicBezTo>
                  <a:cubicBezTo>
                    <a:pt x="0" y="54"/>
                    <a:pt x="52" y="1"/>
                    <a:pt x="116" y="1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03" name="Forma libre 69"/>
            <p:cNvSpPr>
              <a:spLocks/>
            </p:cNvSpPr>
            <p:nvPr/>
          </p:nvSpPr>
          <p:spPr bwMode="auto">
            <a:xfrm>
              <a:off x="1760538" y="2648341"/>
              <a:ext cx="461963" cy="461963"/>
            </a:xfrm>
            <a:custGeom>
              <a:avLst/>
              <a:gdLst>
                <a:gd name="T0" fmla="*/ 93 w 189"/>
                <a:gd name="T1" fmla="*/ 1 h 189"/>
                <a:gd name="T2" fmla="*/ 188 w 189"/>
                <a:gd name="T3" fmla="*/ 93 h 189"/>
                <a:gd name="T4" fmla="*/ 96 w 189"/>
                <a:gd name="T5" fmla="*/ 188 h 189"/>
                <a:gd name="T6" fmla="*/ 1 w 189"/>
                <a:gd name="T7" fmla="*/ 96 h 189"/>
                <a:gd name="T8" fmla="*/ 93 w 189"/>
                <a:gd name="T9" fmla="*/ 1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93" y="1"/>
                  </a:moveTo>
                  <a:cubicBezTo>
                    <a:pt x="144" y="0"/>
                    <a:pt x="187" y="42"/>
                    <a:pt x="188" y="93"/>
                  </a:cubicBezTo>
                  <a:cubicBezTo>
                    <a:pt x="189" y="145"/>
                    <a:pt x="147" y="187"/>
                    <a:pt x="96" y="188"/>
                  </a:cubicBezTo>
                  <a:cubicBezTo>
                    <a:pt x="44" y="189"/>
                    <a:pt x="2" y="147"/>
                    <a:pt x="1" y="96"/>
                  </a:cubicBezTo>
                  <a:cubicBezTo>
                    <a:pt x="0" y="44"/>
                    <a:pt x="41" y="2"/>
                    <a:pt x="93" y="1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04" name="Forma libre 70"/>
            <p:cNvSpPr>
              <a:spLocks noEditPoints="1"/>
            </p:cNvSpPr>
            <p:nvPr/>
          </p:nvSpPr>
          <p:spPr bwMode="auto">
            <a:xfrm>
              <a:off x="1763713" y="2859478"/>
              <a:ext cx="1588" cy="55563"/>
            </a:xfrm>
            <a:custGeom>
              <a:avLst/>
              <a:gdLst>
                <a:gd name="T0" fmla="*/ 1 w 1"/>
                <a:gd name="T1" fmla="*/ 23 h 23"/>
                <a:gd name="T2" fmla="*/ 1 w 1"/>
                <a:gd name="T3" fmla="*/ 22 h 23"/>
                <a:gd name="T4" fmla="*/ 1 w 1"/>
                <a:gd name="T5" fmla="*/ 22 h 23"/>
                <a:gd name="T6" fmla="*/ 1 w 1"/>
                <a:gd name="T7" fmla="*/ 21 h 23"/>
                <a:gd name="T8" fmla="*/ 1 w 1"/>
                <a:gd name="T9" fmla="*/ 20 h 23"/>
                <a:gd name="T10" fmla="*/ 1 w 1"/>
                <a:gd name="T11" fmla="*/ 20 h 23"/>
                <a:gd name="T12" fmla="*/ 0 w 1"/>
                <a:gd name="T13" fmla="*/ 20 h 23"/>
                <a:gd name="T14" fmla="*/ 0 w 1"/>
                <a:gd name="T15" fmla="*/ 19 h 23"/>
                <a:gd name="T16" fmla="*/ 0 w 1"/>
                <a:gd name="T17" fmla="*/ 19 h 23"/>
                <a:gd name="T18" fmla="*/ 0 w 1"/>
                <a:gd name="T19" fmla="*/ 18 h 23"/>
                <a:gd name="T20" fmla="*/ 0 w 1"/>
                <a:gd name="T21" fmla="*/ 18 h 23"/>
                <a:gd name="T22" fmla="*/ 0 w 1"/>
                <a:gd name="T23" fmla="*/ 18 h 23"/>
                <a:gd name="T24" fmla="*/ 0 w 1"/>
                <a:gd name="T25" fmla="*/ 17 h 23"/>
                <a:gd name="T26" fmla="*/ 0 w 1"/>
                <a:gd name="T27" fmla="*/ 17 h 23"/>
                <a:gd name="T28" fmla="*/ 0 w 1"/>
                <a:gd name="T29" fmla="*/ 17 h 23"/>
                <a:gd name="T30" fmla="*/ 0 w 1"/>
                <a:gd name="T31" fmla="*/ 16 h 23"/>
                <a:gd name="T32" fmla="*/ 0 w 1"/>
                <a:gd name="T33" fmla="*/ 16 h 23"/>
                <a:gd name="T34" fmla="*/ 0 w 1"/>
                <a:gd name="T35" fmla="*/ 15 h 23"/>
                <a:gd name="T36" fmla="*/ 0 w 1"/>
                <a:gd name="T37" fmla="*/ 15 h 23"/>
                <a:gd name="T38" fmla="*/ 0 w 1"/>
                <a:gd name="T39" fmla="*/ 15 h 23"/>
                <a:gd name="T40" fmla="*/ 0 w 1"/>
                <a:gd name="T41" fmla="*/ 14 h 23"/>
                <a:gd name="T42" fmla="*/ 0 w 1"/>
                <a:gd name="T43" fmla="*/ 14 h 23"/>
                <a:gd name="T44" fmla="*/ 0 w 1"/>
                <a:gd name="T45" fmla="*/ 13 h 23"/>
                <a:gd name="T46" fmla="*/ 0 w 1"/>
                <a:gd name="T47" fmla="*/ 13 h 23"/>
                <a:gd name="T48" fmla="*/ 0 w 1"/>
                <a:gd name="T49" fmla="*/ 12 h 23"/>
                <a:gd name="T50" fmla="*/ 0 w 1"/>
                <a:gd name="T51" fmla="*/ 12 h 23"/>
                <a:gd name="T52" fmla="*/ 0 w 1"/>
                <a:gd name="T53" fmla="*/ 12 h 23"/>
                <a:gd name="T54" fmla="*/ 0 w 1"/>
                <a:gd name="T55" fmla="*/ 11 h 23"/>
                <a:gd name="T56" fmla="*/ 0 w 1"/>
                <a:gd name="T57" fmla="*/ 11 h 23"/>
                <a:gd name="T58" fmla="*/ 0 w 1"/>
                <a:gd name="T59" fmla="*/ 11 h 23"/>
                <a:gd name="T60" fmla="*/ 0 w 1"/>
                <a:gd name="T61" fmla="*/ 10 h 23"/>
                <a:gd name="T62" fmla="*/ 0 w 1"/>
                <a:gd name="T63" fmla="*/ 10 h 23"/>
                <a:gd name="T64" fmla="*/ 0 w 1"/>
                <a:gd name="T65" fmla="*/ 9 h 23"/>
                <a:gd name="T66" fmla="*/ 0 w 1"/>
                <a:gd name="T67" fmla="*/ 9 h 23"/>
                <a:gd name="T68" fmla="*/ 0 w 1"/>
                <a:gd name="T69" fmla="*/ 9 h 23"/>
                <a:gd name="T70" fmla="*/ 0 w 1"/>
                <a:gd name="T71" fmla="*/ 8 h 23"/>
                <a:gd name="T72" fmla="*/ 0 w 1"/>
                <a:gd name="T73" fmla="*/ 8 h 23"/>
                <a:gd name="T74" fmla="*/ 0 w 1"/>
                <a:gd name="T75" fmla="*/ 8 h 23"/>
                <a:gd name="T76" fmla="*/ 0 w 1"/>
                <a:gd name="T77" fmla="*/ 7 h 23"/>
                <a:gd name="T78" fmla="*/ 0 w 1"/>
                <a:gd name="T79" fmla="*/ 6 h 23"/>
                <a:gd name="T80" fmla="*/ 0 w 1"/>
                <a:gd name="T81" fmla="*/ 6 h 23"/>
                <a:gd name="T82" fmla="*/ 0 w 1"/>
                <a:gd name="T83" fmla="*/ 6 h 23"/>
                <a:gd name="T84" fmla="*/ 0 w 1"/>
                <a:gd name="T85" fmla="*/ 5 h 23"/>
                <a:gd name="T86" fmla="*/ 0 w 1"/>
                <a:gd name="T87" fmla="*/ 5 h 23"/>
                <a:gd name="T88" fmla="*/ 0 w 1"/>
                <a:gd name="T89" fmla="*/ 5 h 23"/>
                <a:gd name="T90" fmla="*/ 0 w 1"/>
                <a:gd name="T91" fmla="*/ 4 h 23"/>
                <a:gd name="T92" fmla="*/ 0 w 1"/>
                <a:gd name="T93" fmla="*/ 4 h 23"/>
                <a:gd name="T94" fmla="*/ 0 w 1"/>
                <a:gd name="T95" fmla="*/ 3 h 23"/>
                <a:gd name="T96" fmla="*/ 0 w 1"/>
                <a:gd name="T97" fmla="*/ 3 h 23"/>
                <a:gd name="T98" fmla="*/ 0 w 1"/>
                <a:gd name="T99" fmla="*/ 3 h 23"/>
                <a:gd name="T100" fmla="*/ 0 w 1"/>
                <a:gd name="T101" fmla="*/ 2 h 23"/>
                <a:gd name="T102" fmla="*/ 0 w 1"/>
                <a:gd name="T103" fmla="*/ 1 h 23"/>
                <a:gd name="T104" fmla="*/ 0 w 1"/>
                <a:gd name="T105" fmla="*/ 1 h 23"/>
                <a:gd name="T106" fmla="*/ 0 w 1"/>
                <a:gd name="T107" fmla="*/ 1 h 23"/>
                <a:gd name="T108" fmla="*/ 0 w 1"/>
                <a:gd name="T109" fmla="*/ 0 h 23"/>
                <a:gd name="T110" fmla="*/ 0 w 1"/>
                <a:gd name="T1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" h="23"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2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1" y="22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8"/>
                    <a:pt x="0" y="18"/>
                  </a:cubicBezTo>
                  <a:cubicBezTo>
                    <a:pt x="0" y="18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05" name="Forma libre 71"/>
            <p:cNvSpPr>
              <a:spLocks/>
            </p:cNvSpPr>
            <p:nvPr/>
          </p:nvSpPr>
          <p:spPr bwMode="auto">
            <a:xfrm>
              <a:off x="1763713" y="2653103"/>
              <a:ext cx="187325" cy="428625"/>
            </a:xfrm>
            <a:custGeom>
              <a:avLst/>
              <a:gdLst>
                <a:gd name="T0" fmla="*/ 0 w 77"/>
                <a:gd name="T1" fmla="*/ 84 h 175"/>
                <a:gd name="T2" fmla="*/ 0 w 77"/>
                <a:gd name="T3" fmla="*/ 85 h 175"/>
                <a:gd name="T4" fmla="*/ 0 w 77"/>
                <a:gd name="T5" fmla="*/ 85 h 175"/>
                <a:gd name="T6" fmla="*/ 0 w 77"/>
                <a:gd name="T7" fmla="*/ 85 h 175"/>
                <a:gd name="T8" fmla="*/ 0 w 77"/>
                <a:gd name="T9" fmla="*/ 86 h 175"/>
                <a:gd name="T10" fmla="*/ 0 w 77"/>
                <a:gd name="T11" fmla="*/ 87 h 175"/>
                <a:gd name="T12" fmla="*/ 0 w 77"/>
                <a:gd name="T13" fmla="*/ 87 h 175"/>
                <a:gd name="T14" fmla="*/ 0 w 77"/>
                <a:gd name="T15" fmla="*/ 87 h 175"/>
                <a:gd name="T16" fmla="*/ 0 w 77"/>
                <a:gd name="T17" fmla="*/ 88 h 175"/>
                <a:gd name="T18" fmla="*/ 0 w 77"/>
                <a:gd name="T19" fmla="*/ 88 h 175"/>
                <a:gd name="T20" fmla="*/ 0 w 77"/>
                <a:gd name="T21" fmla="*/ 89 h 175"/>
                <a:gd name="T22" fmla="*/ 0 w 77"/>
                <a:gd name="T23" fmla="*/ 89 h 175"/>
                <a:gd name="T24" fmla="*/ 0 w 77"/>
                <a:gd name="T25" fmla="*/ 90 h 175"/>
                <a:gd name="T26" fmla="*/ 0 w 77"/>
                <a:gd name="T27" fmla="*/ 90 h 175"/>
                <a:gd name="T28" fmla="*/ 0 w 77"/>
                <a:gd name="T29" fmla="*/ 91 h 175"/>
                <a:gd name="T30" fmla="*/ 0 w 77"/>
                <a:gd name="T31" fmla="*/ 91 h 175"/>
                <a:gd name="T32" fmla="*/ 0 w 77"/>
                <a:gd name="T33" fmla="*/ 92 h 175"/>
                <a:gd name="T34" fmla="*/ 0 w 77"/>
                <a:gd name="T35" fmla="*/ 92 h 175"/>
                <a:gd name="T36" fmla="*/ 0 w 77"/>
                <a:gd name="T37" fmla="*/ 92 h 175"/>
                <a:gd name="T38" fmla="*/ 0 w 77"/>
                <a:gd name="T39" fmla="*/ 93 h 175"/>
                <a:gd name="T40" fmla="*/ 0 w 77"/>
                <a:gd name="T41" fmla="*/ 93 h 175"/>
                <a:gd name="T42" fmla="*/ 0 w 77"/>
                <a:gd name="T43" fmla="*/ 94 h 175"/>
                <a:gd name="T44" fmla="*/ 0 w 77"/>
                <a:gd name="T45" fmla="*/ 94 h 175"/>
                <a:gd name="T46" fmla="*/ 0 w 77"/>
                <a:gd name="T47" fmla="*/ 95 h 175"/>
                <a:gd name="T48" fmla="*/ 0 w 77"/>
                <a:gd name="T49" fmla="*/ 95 h 175"/>
                <a:gd name="T50" fmla="*/ 0 w 77"/>
                <a:gd name="T51" fmla="*/ 95 h 175"/>
                <a:gd name="T52" fmla="*/ 0 w 77"/>
                <a:gd name="T53" fmla="*/ 96 h 175"/>
                <a:gd name="T54" fmla="*/ 0 w 77"/>
                <a:gd name="T55" fmla="*/ 96 h 175"/>
                <a:gd name="T56" fmla="*/ 0 w 77"/>
                <a:gd name="T57" fmla="*/ 97 h 175"/>
                <a:gd name="T58" fmla="*/ 0 w 77"/>
                <a:gd name="T59" fmla="*/ 97 h 175"/>
                <a:gd name="T60" fmla="*/ 0 w 77"/>
                <a:gd name="T61" fmla="*/ 98 h 175"/>
                <a:gd name="T62" fmla="*/ 0 w 77"/>
                <a:gd name="T63" fmla="*/ 98 h 175"/>
                <a:gd name="T64" fmla="*/ 0 w 77"/>
                <a:gd name="T65" fmla="*/ 98 h 175"/>
                <a:gd name="T66" fmla="*/ 0 w 77"/>
                <a:gd name="T67" fmla="*/ 99 h 175"/>
                <a:gd name="T68" fmla="*/ 0 w 77"/>
                <a:gd name="T69" fmla="*/ 99 h 175"/>
                <a:gd name="T70" fmla="*/ 0 w 77"/>
                <a:gd name="T71" fmla="*/ 100 h 175"/>
                <a:gd name="T72" fmla="*/ 0 w 77"/>
                <a:gd name="T73" fmla="*/ 100 h 175"/>
                <a:gd name="T74" fmla="*/ 0 w 77"/>
                <a:gd name="T75" fmla="*/ 101 h 175"/>
                <a:gd name="T76" fmla="*/ 0 w 77"/>
                <a:gd name="T77" fmla="*/ 101 h 175"/>
                <a:gd name="T78" fmla="*/ 0 w 77"/>
                <a:gd name="T79" fmla="*/ 102 h 175"/>
                <a:gd name="T80" fmla="*/ 0 w 77"/>
                <a:gd name="T81" fmla="*/ 102 h 175"/>
                <a:gd name="T82" fmla="*/ 0 w 77"/>
                <a:gd name="T83" fmla="*/ 102 h 175"/>
                <a:gd name="T84" fmla="*/ 0 w 77"/>
                <a:gd name="T85" fmla="*/ 103 h 175"/>
                <a:gd name="T86" fmla="*/ 0 w 77"/>
                <a:gd name="T87" fmla="*/ 103 h 175"/>
                <a:gd name="T88" fmla="*/ 1 w 77"/>
                <a:gd name="T89" fmla="*/ 104 h 175"/>
                <a:gd name="T90" fmla="*/ 1 w 77"/>
                <a:gd name="T91" fmla="*/ 104 h 175"/>
                <a:gd name="T92" fmla="*/ 1 w 77"/>
                <a:gd name="T93" fmla="*/ 105 h 175"/>
                <a:gd name="T94" fmla="*/ 1 w 77"/>
                <a:gd name="T95" fmla="*/ 105 h 175"/>
                <a:gd name="T96" fmla="*/ 1 w 77"/>
                <a:gd name="T97" fmla="*/ 106 h 175"/>
                <a:gd name="T98" fmla="*/ 1 w 77"/>
                <a:gd name="T99" fmla="*/ 107 h 175"/>
                <a:gd name="T100" fmla="*/ 50 w 77"/>
                <a:gd name="T101" fmla="*/ 175 h 175"/>
                <a:gd name="T102" fmla="*/ 16 w 77"/>
                <a:gd name="T103" fmla="*/ 99 h 175"/>
                <a:gd name="T104" fmla="*/ 45 w 77"/>
                <a:gd name="T105" fmla="*/ 2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175">
                  <a:moveTo>
                    <a:pt x="77" y="0"/>
                  </a:moveTo>
                  <a:cubicBezTo>
                    <a:pt x="36" y="8"/>
                    <a:pt x="4" y="42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6" y="137"/>
                    <a:pt x="24" y="162"/>
                    <a:pt x="50" y="175"/>
                  </a:cubicBezTo>
                  <a:cubicBezTo>
                    <a:pt x="49" y="175"/>
                    <a:pt x="48" y="174"/>
                    <a:pt x="48" y="173"/>
                  </a:cubicBezTo>
                  <a:cubicBezTo>
                    <a:pt x="42" y="166"/>
                    <a:pt x="36" y="159"/>
                    <a:pt x="31" y="152"/>
                  </a:cubicBezTo>
                  <a:cubicBezTo>
                    <a:pt x="21" y="136"/>
                    <a:pt x="16" y="118"/>
                    <a:pt x="16" y="99"/>
                  </a:cubicBezTo>
                  <a:cubicBezTo>
                    <a:pt x="16" y="99"/>
                    <a:pt x="16" y="98"/>
                    <a:pt x="16" y="98"/>
                  </a:cubicBezTo>
                  <a:cubicBezTo>
                    <a:pt x="17" y="88"/>
                    <a:pt x="18" y="79"/>
                    <a:pt x="19" y="70"/>
                  </a:cubicBezTo>
                  <a:cubicBezTo>
                    <a:pt x="24" y="52"/>
                    <a:pt x="32" y="36"/>
                    <a:pt x="45" y="23"/>
                  </a:cubicBezTo>
                  <a:cubicBezTo>
                    <a:pt x="54" y="13"/>
                    <a:pt x="65" y="6"/>
                    <a:pt x="77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28" name="Rectángulo 94"/>
            <p:cNvSpPr>
              <a:spLocks noChangeArrowheads="1"/>
            </p:cNvSpPr>
            <p:nvPr/>
          </p:nvSpPr>
          <p:spPr bwMode="auto">
            <a:xfrm>
              <a:off x="1866900" y="2810266"/>
              <a:ext cx="255588" cy="150813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29" name="Rectángulo 95"/>
            <p:cNvSpPr>
              <a:spLocks noChangeArrowheads="1"/>
            </p:cNvSpPr>
            <p:nvPr/>
          </p:nvSpPr>
          <p:spPr bwMode="auto">
            <a:xfrm>
              <a:off x="1800860" y="2699776"/>
              <a:ext cx="394339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110</a:t>
              </a:r>
              <a:endParaRPr kumimoji="0" lang="es-E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BCF28E9C-495F-4068-AE52-14E9FAB8647B}"/>
              </a:ext>
            </a:extLst>
          </p:cNvPr>
          <p:cNvGrpSpPr/>
          <p:nvPr/>
        </p:nvGrpSpPr>
        <p:grpSpPr>
          <a:xfrm>
            <a:off x="1157288" y="3113478"/>
            <a:ext cx="584200" cy="587375"/>
            <a:chOff x="1157288" y="3113478"/>
            <a:chExt cx="584200" cy="587375"/>
          </a:xfrm>
        </p:grpSpPr>
        <p:sp>
          <p:nvSpPr>
            <p:cNvPr id="206" name="Forma libre 72"/>
            <p:cNvSpPr>
              <a:spLocks/>
            </p:cNvSpPr>
            <p:nvPr/>
          </p:nvSpPr>
          <p:spPr bwMode="auto">
            <a:xfrm>
              <a:off x="1157288" y="3113478"/>
              <a:ext cx="584200" cy="587375"/>
            </a:xfrm>
            <a:custGeom>
              <a:avLst/>
              <a:gdLst>
                <a:gd name="T0" fmla="*/ 126 w 239"/>
                <a:gd name="T1" fmla="*/ 4 h 240"/>
                <a:gd name="T2" fmla="*/ 235 w 239"/>
                <a:gd name="T3" fmla="*/ 127 h 240"/>
                <a:gd name="T4" fmla="*/ 112 w 239"/>
                <a:gd name="T5" fmla="*/ 236 h 240"/>
                <a:gd name="T6" fmla="*/ 3 w 239"/>
                <a:gd name="T7" fmla="*/ 113 h 240"/>
                <a:gd name="T8" fmla="*/ 126 w 239"/>
                <a:gd name="T9" fmla="*/ 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240">
                  <a:moveTo>
                    <a:pt x="126" y="4"/>
                  </a:moveTo>
                  <a:cubicBezTo>
                    <a:pt x="190" y="8"/>
                    <a:pt x="239" y="63"/>
                    <a:pt x="235" y="127"/>
                  </a:cubicBezTo>
                  <a:cubicBezTo>
                    <a:pt x="231" y="191"/>
                    <a:pt x="176" y="240"/>
                    <a:pt x="112" y="236"/>
                  </a:cubicBezTo>
                  <a:cubicBezTo>
                    <a:pt x="48" y="232"/>
                    <a:pt x="0" y="177"/>
                    <a:pt x="3" y="113"/>
                  </a:cubicBezTo>
                  <a:cubicBezTo>
                    <a:pt x="7" y="49"/>
                    <a:pt x="63" y="0"/>
                    <a:pt x="126" y="4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07" name="Forma libre 73"/>
            <p:cNvSpPr>
              <a:spLocks/>
            </p:cNvSpPr>
            <p:nvPr/>
          </p:nvSpPr>
          <p:spPr bwMode="auto">
            <a:xfrm>
              <a:off x="1212850" y="3169041"/>
              <a:ext cx="473075" cy="473075"/>
            </a:xfrm>
            <a:custGeom>
              <a:avLst/>
              <a:gdLst>
                <a:gd name="T0" fmla="*/ 102 w 193"/>
                <a:gd name="T1" fmla="*/ 4 h 193"/>
                <a:gd name="T2" fmla="*/ 190 w 193"/>
                <a:gd name="T3" fmla="*/ 103 h 193"/>
                <a:gd name="T4" fmla="*/ 90 w 193"/>
                <a:gd name="T5" fmla="*/ 190 h 193"/>
                <a:gd name="T6" fmla="*/ 3 w 193"/>
                <a:gd name="T7" fmla="*/ 91 h 193"/>
                <a:gd name="T8" fmla="*/ 102 w 193"/>
                <a:gd name="T9" fmla="*/ 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4"/>
                  </a:moveTo>
                  <a:cubicBezTo>
                    <a:pt x="153" y="7"/>
                    <a:pt x="193" y="51"/>
                    <a:pt x="190" y="103"/>
                  </a:cubicBezTo>
                  <a:cubicBezTo>
                    <a:pt x="186" y="154"/>
                    <a:pt x="142" y="193"/>
                    <a:pt x="90" y="190"/>
                  </a:cubicBezTo>
                  <a:cubicBezTo>
                    <a:pt x="39" y="187"/>
                    <a:pt x="0" y="143"/>
                    <a:pt x="3" y="91"/>
                  </a:cubicBezTo>
                  <a:cubicBezTo>
                    <a:pt x="6" y="40"/>
                    <a:pt x="51" y="0"/>
                    <a:pt x="102" y="4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08" name="Forma libre 74"/>
            <p:cNvSpPr>
              <a:spLocks noEditPoints="1"/>
            </p:cNvSpPr>
            <p:nvPr/>
          </p:nvSpPr>
          <p:spPr bwMode="auto">
            <a:xfrm>
              <a:off x="1217613" y="3389703"/>
              <a:ext cx="25400" cy="117475"/>
            </a:xfrm>
            <a:custGeom>
              <a:avLst/>
              <a:gdLst>
                <a:gd name="T0" fmla="*/ 10 w 10"/>
                <a:gd name="T1" fmla="*/ 48 h 48"/>
                <a:gd name="T2" fmla="*/ 10 w 10"/>
                <a:gd name="T3" fmla="*/ 48 h 48"/>
                <a:gd name="T4" fmla="*/ 10 w 10"/>
                <a:gd name="T5" fmla="*/ 48 h 48"/>
                <a:gd name="T6" fmla="*/ 10 w 10"/>
                <a:gd name="T7" fmla="*/ 48 h 48"/>
                <a:gd name="T8" fmla="*/ 10 w 10"/>
                <a:gd name="T9" fmla="*/ 47 h 48"/>
                <a:gd name="T10" fmla="*/ 10 w 10"/>
                <a:gd name="T11" fmla="*/ 47 h 48"/>
                <a:gd name="T12" fmla="*/ 10 w 10"/>
                <a:gd name="T13" fmla="*/ 47 h 48"/>
                <a:gd name="T14" fmla="*/ 10 w 10"/>
                <a:gd name="T15" fmla="*/ 47 h 48"/>
                <a:gd name="T16" fmla="*/ 10 w 10"/>
                <a:gd name="T17" fmla="*/ 47 h 48"/>
                <a:gd name="T18" fmla="*/ 10 w 10"/>
                <a:gd name="T19" fmla="*/ 47 h 48"/>
                <a:gd name="T20" fmla="*/ 9 w 10"/>
                <a:gd name="T21" fmla="*/ 46 h 48"/>
                <a:gd name="T22" fmla="*/ 9 w 10"/>
                <a:gd name="T23" fmla="*/ 46 h 48"/>
                <a:gd name="T24" fmla="*/ 9 w 10"/>
                <a:gd name="T25" fmla="*/ 46 h 48"/>
                <a:gd name="T26" fmla="*/ 1 w 10"/>
                <a:gd name="T27" fmla="*/ 4 h 48"/>
                <a:gd name="T28" fmla="*/ 1 w 10"/>
                <a:gd name="T29" fmla="*/ 4 h 48"/>
                <a:gd name="T30" fmla="*/ 1 w 10"/>
                <a:gd name="T31" fmla="*/ 4 h 48"/>
                <a:gd name="T32" fmla="*/ 1 w 10"/>
                <a:gd name="T33" fmla="*/ 3 h 48"/>
                <a:gd name="T34" fmla="*/ 1 w 10"/>
                <a:gd name="T35" fmla="*/ 3 h 48"/>
                <a:gd name="T36" fmla="*/ 1 w 10"/>
                <a:gd name="T37" fmla="*/ 3 h 48"/>
                <a:gd name="T38" fmla="*/ 1 w 10"/>
                <a:gd name="T39" fmla="*/ 2 h 48"/>
                <a:gd name="T40" fmla="*/ 1 w 10"/>
                <a:gd name="T41" fmla="*/ 2 h 48"/>
                <a:gd name="T42" fmla="*/ 1 w 10"/>
                <a:gd name="T43" fmla="*/ 2 h 48"/>
                <a:gd name="T44" fmla="*/ 1 w 10"/>
                <a:gd name="T45" fmla="*/ 2 h 48"/>
                <a:gd name="T46" fmla="*/ 1 w 10"/>
                <a:gd name="T47" fmla="*/ 2 h 48"/>
                <a:gd name="T48" fmla="*/ 1 w 10"/>
                <a:gd name="T49" fmla="*/ 2 h 48"/>
                <a:gd name="T50" fmla="*/ 1 w 10"/>
                <a:gd name="T51" fmla="*/ 1 h 48"/>
                <a:gd name="T52" fmla="*/ 1 w 10"/>
                <a:gd name="T53" fmla="*/ 1 h 48"/>
                <a:gd name="T54" fmla="*/ 1 w 10"/>
                <a:gd name="T55" fmla="*/ 1 h 48"/>
                <a:gd name="T56" fmla="*/ 1 w 10"/>
                <a:gd name="T57" fmla="*/ 1 h 48"/>
                <a:gd name="T58" fmla="*/ 1 w 10"/>
                <a:gd name="T59" fmla="*/ 0 h 48"/>
                <a:gd name="T60" fmla="*/ 1 w 10"/>
                <a:gd name="T61" fmla="*/ 0 h 48"/>
                <a:gd name="T62" fmla="*/ 1 w 10"/>
                <a:gd name="T63" fmla="*/ 0 h 48"/>
                <a:gd name="T64" fmla="*/ 1 w 10"/>
                <a:gd name="T65" fmla="*/ 0 h 48"/>
                <a:gd name="T66" fmla="*/ 1 w 10"/>
                <a:gd name="T67" fmla="*/ 0 h 48"/>
                <a:gd name="T68" fmla="*/ 1 w 10"/>
                <a:gd name="T6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48"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7"/>
                  </a:moveTo>
                  <a:cubicBezTo>
                    <a:pt x="10" y="47"/>
                    <a:pt x="10" y="48"/>
                    <a:pt x="10" y="48"/>
                  </a:cubicBezTo>
                  <a:cubicBezTo>
                    <a:pt x="10" y="48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9" y="46"/>
                  </a:moveTo>
                  <a:cubicBezTo>
                    <a:pt x="10" y="46"/>
                    <a:pt x="10" y="46"/>
                    <a:pt x="10" y="47"/>
                  </a:cubicBezTo>
                  <a:cubicBezTo>
                    <a:pt x="10" y="46"/>
                    <a:pt x="10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1" y="4"/>
                  </a:moveTo>
                  <a:cubicBezTo>
                    <a:pt x="0" y="19"/>
                    <a:pt x="3" y="33"/>
                    <a:pt x="9" y="46"/>
                  </a:cubicBezTo>
                  <a:cubicBezTo>
                    <a:pt x="3" y="33"/>
                    <a:pt x="0" y="19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09" name="Forma libre 75"/>
            <p:cNvSpPr>
              <a:spLocks/>
            </p:cNvSpPr>
            <p:nvPr/>
          </p:nvSpPr>
          <p:spPr bwMode="auto">
            <a:xfrm>
              <a:off x="1217613" y="3180153"/>
              <a:ext cx="207963" cy="420688"/>
            </a:xfrm>
            <a:custGeom>
              <a:avLst/>
              <a:gdLst>
                <a:gd name="T0" fmla="*/ 85 w 85"/>
                <a:gd name="T1" fmla="*/ 0 h 172"/>
                <a:gd name="T2" fmla="*/ 1 w 85"/>
                <a:gd name="T3" fmla="*/ 86 h 172"/>
                <a:gd name="T4" fmla="*/ 1 w 85"/>
                <a:gd name="T5" fmla="*/ 86 h 172"/>
                <a:gd name="T6" fmla="*/ 1 w 85"/>
                <a:gd name="T7" fmla="*/ 86 h 172"/>
                <a:gd name="T8" fmla="*/ 1 w 85"/>
                <a:gd name="T9" fmla="*/ 86 h 172"/>
                <a:gd name="T10" fmla="*/ 1 w 85"/>
                <a:gd name="T11" fmla="*/ 86 h 172"/>
                <a:gd name="T12" fmla="*/ 1 w 85"/>
                <a:gd name="T13" fmla="*/ 86 h 172"/>
                <a:gd name="T14" fmla="*/ 1 w 85"/>
                <a:gd name="T15" fmla="*/ 86 h 172"/>
                <a:gd name="T16" fmla="*/ 1 w 85"/>
                <a:gd name="T17" fmla="*/ 86 h 172"/>
                <a:gd name="T18" fmla="*/ 1 w 85"/>
                <a:gd name="T19" fmla="*/ 87 h 172"/>
                <a:gd name="T20" fmla="*/ 1 w 85"/>
                <a:gd name="T21" fmla="*/ 87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7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8 h 172"/>
                <a:gd name="T34" fmla="*/ 1 w 85"/>
                <a:gd name="T35" fmla="*/ 88 h 172"/>
                <a:gd name="T36" fmla="*/ 1 w 85"/>
                <a:gd name="T37" fmla="*/ 88 h 172"/>
                <a:gd name="T38" fmla="*/ 1 w 85"/>
                <a:gd name="T39" fmla="*/ 88 h 172"/>
                <a:gd name="T40" fmla="*/ 1 w 85"/>
                <a:gd name="T41" fmla="*/ 88 h 172"/>
                <a:gd name="T42" fmla="*/ 1 w 85"/>
                <a:gd name="T43" fmla="*/ 89 h 172"/>
                <a:gd name="T44" fmla="*/ 1 w 85"/>
                <a:gd name="T45" fmla="*/ 89 h 172"/>
                <a:gd name="T46" fmla="*/ 1 w 85"/>
                <a:gd name="T47" fmla="*/ 89 h 172"/>
                <a:gd name="T48" fmla="*/ 1 w 85"/>
                <a:gd name="T49" fmla="*/ 89 h 172"/>
                <a:gd name="T50" fmla="*/ 1 w 85"/>
                <a:gd name="T51" fmla="*/ 90 h 172"/>
                <a:gd name="T52" fmla="*/ 1 w 85"/>
                <a:gd name="T53" fmla="*/ 90 h 172"/>
                <a:gd name="T54" fmla="*/ 1 w 85"/>
                <a:gd name="T55" fmla="*/ 90 h 172"/>
                <a:gd name="T56" fmla="*/ 1 w 85"/>
                <a:gd name="T57" fmla="*/ 90 h 172"/>
                <a:gd name="T58" fmla="*/ 9 w 85"/>
                <a:gd name="T59" fmla="*/ 132 h 172"/>
                <a:gd name="T60" fmla="*/ 9 w 85"/>
                <a:gd name="T61" fmla="*/ 132 h 172"/>
                <a:gd name="T62" fmla="*/ 9 w 85"/>
                <a:gd name="T63" fmla="*/ 132 h 172"/>
                <a:gd name="T64" fmla="*/ 9 w 85"/>
                <a:gd name="T65" fmla="*/ 132 h 172"/>
                <a:gd name="T66" fmla="*/ 9 w 85"/>
                <a:gd name="T67" fmla="*/ 132 h 172"/>
                <a:gd name="T68" fmla="*/ 9 w 85"/>
                <a:gd name="T69" fmla="*/ 132 h 172"/>
                <a:gd name="T70" fmla="*/ 10 w 85"/>
                <a:gd name="T71" fmla="*/ 133 h 172"/>
                <a:gd name="T72" fmla="*/ 10 w 85"/>
                <a:gd name="T73" fmla="*/ 133 h 172"/>
                <a:gd name="T74" fmla="*/ 10 w 85"/>
                <a:gd name="T75" fmla="*/ 133 h 172"/>
                <a:gd name="T76" fmla="*/ 10 w 85"/>
                <a:gd name="T77" fmla="*/ 133 h 172"/>
                <a:gd name="T78" fmla="*/ 10 w 85"/>
                <a:gd name="T79" fmla="*/ 133 h 172"/>
                <a:gd name="T80" fmla="*/ 10 w 85"/>
                <a:gd name="T81" fmla="*/ 133 h 172"/>
                <a:gd name="T82" fmla="*/ 10 w 85"/>
                <a:gd name="T83" fmla="*/ 133 h 172"/>
                <a:gd name="T84" fmla="*/ 10 w 85"/>
                <a:gd name="T85" fmla="*/ 133 h 172"/>
                <a:gd name="T86" fmla="*/ 10 w 85"/>
                <a:gd name="T87" fmla="*/ 134 h 172"/>
                <a:gd name="T88" fmla="*/ 10 w 85"/>
                <a:gd name="T89" fmla="*/ 134 h 172"/>
                <a:gd name="T90" fmla="*/ 10 w 85"/>
                <a:gd name="T91" fmla="*/ 134 h 172"/>
                <a:gd name="T92" fmla="*/ 10 w 85"/>
                <a:gd name="T93" fmla="*/ 134 h 172"/>
                <a:gd name="T94" fmla="*/ 10 w 85"/>
                <a:gd name="T95" fmla="*/ 134 h 172"/>
                <a:gd name="T96" fmla="*/ 45 w 85"/>
                <a:gd name="T97" fmla="*/ 172 h 172"/>
                <a:gd name="T98" fmla="*/ 42 w 85"/>
                <a:gd name="T99" fmla="*/ 170 h 172"/>
                <a:gd name="T100" fmla="*/ 27 w 85"/>
                <a:gd name="T101" fmla="*/ 147 h 172"/>
                <a:gd name="T102" fmla="*/ 16 w 85"/>
                <a:gd name="T103" fmla="*/ 93 h 172"/>
                <a:gd name="T104" fmla="*/ 16 w 85"/>
                <a:gd name="T105" fmla="*/ 92 h 172"/>
                <a:gd name="T106" fmla="*/ 22 w 85"/>
                <a:gd name="T107" fmla="*/ 65 h 172"/>
                <a:gd name="T108" fmla="*/ 52 w 85"/>
                <a:gd name="T109" fmla="*/ 20 h 172"/>
                <a:gd name="T110" fmla="*/ 85 w 85"/>
                <a:gd name="T11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" h="172">
                  <a:moveTo>
                    <a:pt x="85" y="0"/>
                  </a:moveTo>
                  <a:cubicBezTo>
                    <a:pt x="41" y="4"/>
                    <a:pt x="5" y="40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105"/>
                    <a:pt x="3" y="119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2"/>
                    <a:pt x="10" y="132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8" y="150"/>
                    <a:pt x="30" y="163"/>
                    <a:pt x="45" y="172"/>
                  </a:cubicBezTo>
                  <a:cubicBezTo>
                    <a:pt x="44" y="171"/>
                    <a:pt x="43" y="171"/>
                    <a:pt x="42" y="170"/>
                  </a:cubicBezTo>
                  <a:cubicBezTo>
                    <a:pt x="37" y="162"/>
                    <a:pt x="32" y="155"/>
                    <a:pt x="27" y="147"/>
                  </a:cubicBezTo>
                  <a:cubicBezTo>
                    <a:pt x="19" y="130"/>
                    <a:pt x="15" y="112"/>
                    <a:pt x="16" y="93"/>
                  </a:cubicBezTo>
                  <a:cubicBezTo>
                    <a:pt x="16" y="93"/>
                    <a:pt x="16" y="93"/>
                    <a:pt x="16" y="92"/>
                  </a:cubicBezTo>
                  <a:cubicBezTo>
                    <a:pt x="18" y="83"/>
                    <a:pt x="20" y="74"/>
                    <a:pt x="22" y="65"/>
                  </a:cubicBezTo>
                  <a:cubicBezTo>
                    <a:pt x="28" y="47"/>
                    <a:pt x="38" y="32"/>
                    <a:pt x="52" y="20"/>
                  </a:cubicBezTo>
                  <a:cubicBezTo>
                    <a:pt x="62" y="11"/>
                    <a:pt x="73" y="4"/>
                    <a:pt x="8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30" name="Rectángulo 96"/>
            <p:cNvSpPr>
              <a:spLocks noChangeArrowheads="1"/>
            </p:cNvSpPr>
            <p:nvPr/>
          </p:nvSpPr>
          <p:spPr bwMode="auto">
            <a:xfrm>
              <a:off x="1311275" y="3330966"/>
              <a:ext cx="27622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31" name="Rectángulo 97"/>
            <p:cNvSpPr>
              <a:spLocks noChangeArrowheads="1"/>
            </p:cNvSpPr>
            <p:nvPr/>
          </p:nvSpPr>
          <p:spPr bwMode="auto">
            <a:xfrm>
              <a:off x="1229995" y="3243653"/>
              <a:ext cx="394339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100</a:t>
              </a:r>
              <a:endParaRPr kumimoji="0" lang="es-E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2" name="Grupo 11">
            <a:extLst>
              <a:ext uri="{FF2B5EF4-FFF2-40B4-BE49-F238E27FC236}">
                <a16:creationId xmlns:a16="http://schemas.microsoft.com/office/drawing/2014/main" id="{66117B53-F129-43DD-B790-EF130F89CAE8}"/>
              </a:ext>
            </a:extLst>
          </p:cNvPr>
          <p:cNvGrpSpPr/>
          <p:nvPr/>
        </p:nvGrpSpPr>
        <p:grpSpPr>
          <a:xfrm>
            <a:off x="958850" y="3851666"/>
            <a:ext cx="566738" cy="568325"/>
            <a:chOff x="958850" y="3851666"/>
            <a:chExt cx="566738" cy="568325"/>
          </a:xfrm>
        </p:grpSpPr>
        <p:sp>
          <p:nvSpPr>
            <p:cNvPr id="210" name="Elipse 76"/>
            <p:cNvSpPr>
              <a:spLocks noChangeArrowheads="1"/>
            </p:cNvSpPr>
            <p:nvPr/>
          </p:nvSpPr>
          <p:spPr bwMode="auto">
            <a:xfrm>
              <a:off x="958850" y="3851666"/>
              <a:ext cx="566738" cy="568325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11" name="Elipse 77"/>
            <p:cNvSpPr>
              <a:spLocks noChangeArrowheads="1"/>
            </p:cNvSpPr>
            <p:nvPr/>
          </p:nvSpPr>
          <p:spPr bwMode="auto">
            <a:xfrm>
              <a:off x="1012825" y="3905641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12" name="Forma libre 78"/>
            <p:cNvSpPr>
              <a:spLocks noEditPoints="1"/>
            </p:cNvSpPr>
            <p:nvPr/>
          </p:nvSpPr>
          <p:spPr bwMode="auto">
            <a:xfrm>
              <a:off x="1012825" y="4132653"/>
              <a:ext cx="44450" cy="134938"/>
            </a:xfrm>
            <a:custGeom>
              <a:avLst/>
              <a:gdLst>
                <a:gd name="T0" fmla="*/ 18 w 18"/>
                <a:gd name="T1" fmla="*/ 55 h 55"/>
                <a:gd name="T2" fmla="*/ 18 w 18"/>
                <a:gd name="T3" fmla="*/ 55 h 55"/>
                <a:gd name="T4" fmla="*/ 18 w 18"/>
                <a:gd name="T5" fmla="*/ 55 h 55"/>
                <a:gd name="T6" fmla="*/ 18 w 18"/>
                <a:gd name="T7" fmla="*/ 55 h 55"/>
                <a:gd name="T8" fmla="*/ 18 w 18"/>
                <a:gd name="T9" fmla="*/ 55 h 55"/>
                <a:gd name="T10" fmla="*/ 18 w 18"/>
                <a:gd name="T11" fmla="*/ 55 h 55"/>
                <a:gd name="T12" fmla="*/ 17 w 18"/>
                <a:gd name="T13" fmla="*/ 55 h 55"/>
                <a:gd name="T14" fmla="*/ 18 w 18"/>
                <a:gd name="T15" fmla="*/ 55 h 55"/>
                <a:gd name="T16" fmla="*/ 17 w 18"/>
                <a:gd name="T17" fmla="*/ 55 h 55"/>
                <a:gd name="T18" fmla="*/ 0 w 18"/>
                <a:gd name="T19" fmla="*/ 1 h 55"/>
                <a:gd name="T20" fmla="*/ 17 w 18"/>
                <a:gd name="T21" fmla="*/ 55 h 55"/>
                <a:gd name="T22" fmla="*/ 0 w 18"/>
                <a:gd name="T23" fmla="*/ 1 h 55"/>
                <a:gd name="T24" fmla="*/ 0 w 18"/>
                <a:gd name="T25" fmla="*/ 1 h 55"/>
                <a:gd name="T26" fmla="*/ 0 w 18"/>
                <a:gd name="T27" fmla="*/ 1 h 55"/>
                <a:gd name="T28" fmla="*/ 0 w 18"/>
                <a:gd name="T29" fmla="*/ 1 h 55"/>
                <a:gd name="T30" fmla="*/ 0 w 18"/>
                <a:gd name="T31" fmla="*/ 1 h 55"/>
                <a:gd name="T32" fmla="*/ 0 w 18"/>
                <a:gd name="T33" fmla="*/ 1 h 55"/>
                <a:gd name="T34" fmla="*/ 0 w 18"/>
                <a:gd name="T35" fmla="*/ 1 h 55"/>
                <a:gd name="T36" fmla="*/ 0 w 18"/>
                <a:gd name="T37" fmla="*/ 0 h 55"/>
                <a:gd name="T38" fmla="*/ 0 w 18"/>
                <a:gd name="T39" fmla="*/ 1 h 55"/>
                <a:gd name="T40" fmla="*/ 0 w 18"/>
                <a:gd name="T41" fmla="*/ 1 h 55"/>
                <a:gd name="T42" fmla="*/ 0 w 18"/>
                <a:gd name="T43" fmla="*/ 0 h 55"/>
                <a:gd name="T44" fmla="*/ 0 w 18"/>
                <a:gd name="T45" fmla="*/ 0 h 55"/>
                <a:gd name="T46" fmla="*/ 0 w 18"/>
                <a:gd name="T47" fmla="*/ 0 h 55"/>
                <a:gd name="T48" fmla="*/ 0 w 18"/>
                <a:gd name="T4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55">
                  <a:moveTo>
                    <a:pt x="18" y="55"/>
                  </a:move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moveTo>
                    <a:pt x="18" y="55"/>
                  </a:move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moveTo>
                    <a:pt x="17" y="55"/>
                  </a:moveTo>
                  <a:cubicBezTo>
                    <a:pt x="17" y="55"/>
                    <a:pt x="18" y="55"/>
                    <a:pt x="18" y="55"/>
                  </a:cubicBezTo>
                  <a:cubicBezTo>
                    <a:pt x="18" y="55"/>
                    <a:pt x="17" y="55"/>
                    <a:pt x="17" y="55"/>
                  </a:cubicBezTo>
                  <a:moveTo>
                    <a:pt x="0" y="1"/>
                  </a:moveTo>
                  <a:cubicBezTo>
                    <a:pt x="0" y="21"/>
                    <a:pt x="7" y="40"/>
                    <a:pt x="17" y="55"/>
                  </a:cubicBezTo>
                  <a:cubicBezTo>
                    <a:pt x="7" y="40"/>
                    <a:pt x="0" y="2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13" name="Forma libre 79"/>
            <p:cNvSpPr>
              <a:spLocks/>
            </p:cNvSpPr>
            <p:nvPr/>
          </p:nvSpPr>
          <p:spPr bwMode="auto">
            <a:xfrm>
              <a:off x="1012825" y="3908816"/>
              <a:ext cx="193675" cy="427038"/>
            </a:xfrm>
            <a:custGeom>
              <a:avLst/>
              <a:gdLst>
                <a:gd name="T0" fmla="*/ 79 w 79"/>
                <a:gd name="T1" fmla="*/ 0 h 175"/>
                <a:gd name="T2" fmla="*/ 0 w 79"/>
                <a:gd name="T3" fmla="*/ 92 h 175"/>
                <a:gd name="T4" fmla="*/ 0 w 79"/>
                <a:gd name="T5" fmla="*/ 92 h 175"/>
                <a:gd name="T6" fmla="*/ 0 w 79"/>
                <a:gd name="T7" fmla="*/ 92 h 175"/>
                <a:gd name="T8" fmla="*/ 0 w 79"/>
                <a:gd name="T9" fmla="*/ 93 h 175"/>
                <a:gd name="T10" fmla="*/ 0 w 79"/>
                <a:gd name="T11" fmla="*/ 93 h 175"/>
                <a:gd name="T12" fmla="*/ 0 w 79"/>
                <a:gd name="T13" fmla="*/ 93 h 175"/>
                <a:gd name="T14" fmla="*/ 0 w 79"/>
                <a:gd name="T15" fmla="*/ 93 h 175"/>
                <a:gd name="T16" fmla="*/ 0 w 79"/>
                <a:gd name="T17" fmla="*/ 93 h 175"/>
                <a:gd name="T18" fmla="*/ 0 w 79"/>
                <a:gd name="T19" fmla="*/ 93 h 175"/>
                <a:gd name="T20" fmla="*/ 17 w 79"/>
                <a:gd name="T21" fmla="*/ 147 h 175"/>
                <a:gd name="T22" fmla="*/ 17 w 79"/>
                <a:gd name="T23" fmla="*/ 147 h 175"/>
                <a:gd name="T24" fmla="*/ 18 w 79"/>
                <a:gd name="T25" fmla="*/ 147 h 175"/>
                <a:gd name="T26" fmla="*/ 18 w 79"/>
                <a:gd name="T27" fmla="*/ 147 h 175"/>
                <a:gd name="T28" fmla="*/ 18 w 79"/>
                <a:gd name="T29" fmla="*/ 147 h 175"/>
                <a:gd name="T30" fmla="*/ 18 w 79"/>
                <a:gd name="T31" fmla="*/ 147 h 175"/>
                <a:gd name="T32" fmla="*/ 18 w 79"/>
                <a:gd name="T33" fmla="*/ 147 h 175"/>
                <a:gd name="T34" fmla="*/ 49 w 79"/>
                <a:gd name="T35" fmla="*/ 175 h 175"/>
                <a:gd name="T36" fmla="*/ 47 w 79"/>
                <a:gd name="T37" fmla="*/ 172 h 175"/>
                <a:gd name="T38" fmla="*/ 30 w 79"/>
                <a:gd name="T39" fmla="*/ 151 h 175"/>
                <a:gd name="T40" fmla="*/ 16 w 79"/>
                <a:gd name="T41" fmla="*/ 98 h 175"/>
                <a:gd name="T42" fmla="*/ 16 w 79"/>
                <a:gd name="T43" fmla="*/ 97 h 175"/>
                <a:gd name="T44" fmla="*/ 20 w 79"/>
                <a:gd name="T45" fmla="*/ 69 h 175"/>
                <a:gd name="T46" fmla="*/ 47 w 79"/>
                <a:gd name="T47" fmla="*/ 22 h 175"/>
                <a:gd name="T48" fmla="*/ 79 w 79"/>
                <a:gd name="T4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175">
                  <a:moveTo>
                    <a:pt x="79" y="0"/>
                  </a:moveTo>
                  <a:cubicBezTo>
                    <a:pt x="34" y="7"/>
                    <a:pt x="0" y="46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13"/>
                    <a:pt x="7" y="132"/>
                    <a:pt x="17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7" y="147"/>
                    <a:pt x="18" y="147"/>
                    <a:pt x="18" y="147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26" y="159"/>
                    <a:pt x="37" y="168"/>
                    <a:pt x="49" y="175"/>
                  </a:cubicBezTo>
                  <a:cubicBezTo>
                    <a:pt x="48" y="174"/>
                    <a:pt x="47" y="173"/>
                    <a:pt x="47" y="172"/>
                  </a:cubicBezTo>
                  <a:cubicBezTo>
                    <a:pt x="41" y="165"/>
                    <a:pt x="36" y="158"/>
                    <a:pt x="30" y="151"/>
                  </a:cubicBezTo>
                  <a:cubicBezTo>
                    <a:pt x="21" y="135"/>
                    <a:pt x="16" y="117"/>
                    <a:pt x="16" y="98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17" y="87"/>
                    <a:pt x="18" y="78"/>
                    <a:pt x="20" y="69"/>
                  </a:cubicBezTo>
                  <a:cubicBezTo>
                    <a:pt x="25" y="51"/>
                    <a:pt x="34" y="35"/>
                    <a:pt x="47" y="22"/>
                  </a:cubicBezTo>
                  <a:cubicBezTo>
                    <a:pt x="56" y="13"/>
                    <a:pt x="67" y="6"/>
                    <a:pt x="7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32" name="Rectángulo 98"/>
            <p:cNvSpPr>
              <a:spLocks noChangeArrowheads="1"/>
            </p:cNvSpPr>
            <p:nvPr/>
          </p:nvSpPr>
          <p:spPr bwMode="auto">
            <a:xfrm>
              <a:off x="1171575" y="4067566"/>
              <a:ext cx="139700" cy="19050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33" name="Rectángulo 99"/>
            <p:cNvSpPr>
              <a:spLocks noChangeArrowheads="1"/>
            </p:cNvSpPr>
            <p:nvPr/>
          </p:nvSpPr>
          <p:spPr bwMode="auto">
            <a:xfrm>
              <a:off x="1102678" y="3946281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90</a:t>
              </a:r>
              <a:endParaRPr kumimoji="0" lang="es-E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97FCA8A5-BE53-4DE2-B750-C9C39D2E3E8F}"/>
              </a:ext>
            </a:extLst>
          </p:cNvPr>
          <p:cNvGrpSpPr/>
          <p:nvPr/>
        </p:nvGrpSpPr>
        <p:grpSpPr>
          <a:xfrm>
            <a:off x="1162050" y="4580328"/>
            <a:ext cx="569913" cy="568325"/>
            <a:chOff x="1162050" y="4580328"/>
            <a:chExt cx="569913" cy="568325"/>
          </a:xfrm>
        </p:grpSpPr>
        <p:sp>
          <p:nvSpPr>
            <p:cNvPr id="214" name="Forma libre 80"/>
            <p:cNvSpPr>
              <a:spLocks/>
            </p:cNvSpPr>
            <p:nvPr/>
          </p:nvSpPr>
          <p:spPr bwMode="auto">
            <a:xfrm>
              <a:off x="1162050" y="4580328"/>
              <a:ext cx="569913" cy="568325"/>
            </a:xfrm>
            <a:custGeom>
              <a:avLst/>
              <a:gdLst>
                <a:gd name="T0" fmla="*/ 116 w 233"/>
                <a:gd name="T1" fmla="*/ 0 h 232"/>
                <a:gd name="T2" fmla="*/ 232 w 233"/>
                <a:gd name="T3" fmla="*/ 116 h 232"/>
                <a:gd name="T4" fmla="*/ 117 w 233"/>
                <a:gd name="T5" fmla="*/ 232 h 232"/>
                <a:gd name="T6" fmla="*/ 0 w 233"/>
                <a:gd name="T7" fmla="*/ 116 h 232"/>
                <a:gd name="T8" fmla="*/ 116 w 233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32">
                  <a:moveTo>
                    <a:pt x="116" y="0"/>
                  </a:moveTo>
                  <a:cubicBezTo>
                    <a:pt x="180" y="0"/>
                    <a:pt x="232" y="52"/>
                    <a:pt x="232" y="116"/>
                  </a:cubicBezTo>
                  <a:cubicBezTo>
                    <a:pt x="233" y="180"/>
                    <a:pt x="180" y="232"/>
                    <a:pt x="117" y="232"/>
                  </a:cubicBezTo>
                  <a:cubicBezTo>
                    <a:pt x="53" y="232"/>
                    <a:pt x="1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15" name="Forma libre 81"/>
            <p:cNvSpPr>
              <a:spLocks/>
            </p:cNvSpPr>
            <p:nvPr/>
          </p:nvSpPr>
          <p:spPr bwMode="auto">
            <a:xfrm>
              <a:off x="1217613" y="4637478"/>
              <a:ext cx="457200" cy="457200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3 h 187"/>
                <a:gd name="T4" fmla="*/ 94 w 187"/>
                <a:gd name="T5" fmla="*/ 187 h 187"/>
                <a:gd name="T6" fmla="*/ 0 w 187"/>
                <a:gd name="T7" fmla="*/ 93 h 187"/>
                <a:gd name="T8" fmla="*/ 93 w 187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1"/>
                    <a:pt x="187" y="93"/>
                  </a:cubicBezTo>
                  <a:cubicBezTo>
                    <a:pt x="187" y="144"/>
                    <a:pt x="145" y="187"/>
                    <a:pt x="94" y="187"/>
                  </a:cubicBezTo>
                  <a:cubicBezTo>
                    <a:pt x="42" y="187"/>
                    <a:pt x="0" y="145"/>
                    <a:pt x="0" y="93"/>
                  </a:cubicBezTo>
                  <a:cubicBezTo>
                    <a:pt x="0" y="42"/>
                    <a:pt x="42" y="0"/>
                    <a:pt x="93" y="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16" name="Forma libre 82"/>
            <p:cNvSpPr>
              <a:spLocks noEditPoints="1"/>
            </p:cNvSpPr>
            <p:nvPr/>
          </p:nvSpPr>
          <p:spPr bwMode="auto">
            <a:xfrm>
              <a:off x="1217613" y="4827978"/>
              <a:ext cx="17463" cy="123825"/>
            </a:xfrm>
            <a:custGeom>
              <a:avLst/>
              <a:gdLst>
                <a:gd name="T0" fmla="*/ 7 w 7"/>
                <a:gd name="T1" fmla="*/ 51 h 51"/>
                <a:gd name="T2" fmla="*/ 7 w 7"/>
                <a:gd name="T3" fmla="*/ 50 h 51"/>
                <a:gd name="T4" fmla="*/ 7 w 7"/>
                <a:gd name="T5" fmla="*/ 50 h 51"/>
                <a:gd name="T6" fmla="*/ 7 w 7"/>
                <a:gd name="T7" fmla="*/ 50 h 51"/>
                <a:gd name="T8" fmla="*/ 7 w 7"/>
                <a:gd name="T9" fmla="*/ 49 h 51"/>
                <a:gd name="T10" fmla="*/ 0 w 7"/>
                <a:gd name="T11" fmla="*/ 16 h 51"/>
                <a:gd name="T12" fmla="*/ 0 w 7"/>
                <a:gd name="T13" fmla="*/ 16 h 51"/>
                <a:gd name="T14" fmla="*/ 0 w 7"/>
                <a:gd name="T15" fmla="*/ 16 h 51"/>
                <a:gd name="T16" fmla="*/ 0 w 7"/>
                <a:gd name="T17" fmla="*/ 16 h 51"/>
                <a:gd name="T18" fmla="*/ 0 w 7"/>
                <a:gd name="T19" fmla="*/ 15 h 51"/>
                <a:gd name="T20" fmla="*/ 0 w 7"/>
                <a:gd name="T21" fmla="*/ 15 h 51"/>
                <a:gd name="T22" fmla="*/ 0 w 7"/>
                <a:gd name="T23" fmla="*/ 15 h 51"/>
                <a:gd name="T24" fmla="*/ 0 w 7"/>
                <a:gd name="T25" fmla="*/ 14 h 51"/>
                <a:gd name="T26" fmla="*/ 0 w 7"/>
                <a:gd name="T27" fmla="*/ 14 h 51"/>
                <a:gd name="T28" fmla="*/ 0 w 7"/>
                <a:gd name="T29" fmla="*/ 14 h 51"/>
                <a:gd name="T30" fmla="*/ 0 w 7"/>
                <a:gd name="T31" fmla="*/ 14 h 51"/>
                <a:gd name="T32" fmla="*/ 0 w 7"/>
                <a:gd name="T33" fmla="*/ 13 h 51"/>
                <a:gd name="T34" fmla="*/ 0 w 7"/>
                <a:gd name="T35" fmla="*/ 13 h 51"/>
                <a:gd name="T36" fmla="*/ 0 w 7"/>
                <a:gd name="T37" fmla="*/ 13 h 51"/>
                <a:gd name="T38" fmla="*/ 0 w 7"/>
                <a:gd name="T39" fmla="*/ 12 h 51"/>
                <a:gd name="T40" fmla="*/ 0 w 7"/>
                <a:gd name="T41" fmla="*/ 12 h 51"/>
                <a:gd name="T42" fmla="*/ 0 w 7"/>
                <a:gd name="T43" fmla="*/ 12 h 51"/>
                <a:gd name="T44" fmla="*/ 0 w 7"/>
                <a:gd name="T45" fmla="*/ 12 h 51"/>
                <a:gd name="T46" fmla="*/ 0 w 7"/>
                <a:gd name="T47" fmla="*/ 11 h 51"/>
                <a:gd name="T48" fmla="*/ 0 w 7"/>
                <a:gd name="T49" fmla="*/ 11 h 51"/>
                <a:gd name="T50" fmla="*/ 0 w 7"/>
                <a:gd name="T51" fmla="*/ 11 h 51"/>
                <a:gd name="T52" fmla="*/ 0 w 7"/>
                <a:gd name="T53" fmla="*/ 10 h 51"/>
                <a:gd name="T54" fmla="*/ 0 w 7"/>
                <a:gd name="T55" fmla="*/ 10 h 51"/>
                <a:gd name="T56" fmla="*/ 0 w 7"/>
                <a:gd name="T57" fmla="*/ 10 h 51"/>
                <a:gd name="T58" fmla="*/ 0 w 7"/>
                <a:gd name="T59" fmla="*/ 9 h 51"/>
                <a:gd name="T60" fmla="*/ 0 w 7"/>
                <a:gd name="T61" fmla="*/ 9 h 51"/>
                <a:gd name="T62" fmla="*/ 0 w 7"/>
                <a:gd name="T63" fmla="*/ 9 h 51"/>
                <a:gd name="T64" fmla="*/ 0 w 7"/>
                <a:gd name="T65" fmla="*/ 9 h 51"/>
                <a:gd name="T66" fmla="*/ 0 w 7"/>
                <a:gd name="T67" fmla="*/ 8 h 51"/>
                <a:gd name="T68" fmla="*/ 0 w 7"/>
                <a:gd name="T69" fmla="*/ 8 h 51"/>
                <a:gd name="T70" fmla="*/ 0 w 7"/>
                <a:gd name="T71" fmla="*/ 8 h 51"/>
                <a:gd name="T72" fmla="*/ 0 w 7"/>
                <a:gd name="T73" fmla="*/ 7 h 51"/>
                <a:gd name="T74" fmla="*/ 0 w 7"/>
                <a:gd name="T75" fmla="*/ 7 h 51"/>
                <a:gd name="T76" fmla="*/ 0 w 7"/>
                <a:gd name="T77" fmla="*/ 7 h 51"/>
                <a:gd name="T78" fmla="*/ 0 w 7"/>
                <a:gd name="T79" fmla="*/ 6 h 51"/>
                <a:gd name="T80" fmla="*/ 0 w 7"/>
                <a:gd name="T81" fmla="*/ 6 h 51"/>
                <a:gd name="T82" fmla="*/ 0 w 7"/>
                <a:gd name="T83" fmla="*/ 6 h 51"/>
                <a:gd name="T84" fmla="*/ 0 w 7"/>
                <a:gd name="T85" fmla="*/ 6 h 51"/>
                <a:gd name="T86" fmla="*/ 0 w 7"/>
                <a:gd name="T87" fmla="*/ 5 h 51"/>
                <a:gd name="T88" fmla="*/ 1 w 7"/>
                <a:gd name="T89" fmla="*/ 5 h 51"/>
                <a:gd name="T90" fmla="*/ 1 w 7"/>
                <a:gd name="T91" fmla="*/ 5 h 51"/>
                <a:gd name="T92" fmla="*/ 1 w 7"/>
                <a:gd name="T93" fmla="*/ 4 h 51"/>
                <a:gd name="T94" fmla="*/ 1 w 7"/>
                <a:gd name="T95" fmla="*/ 4 h 51"/>
                <a:gd name="T96" fmla="*/ 1 w 7"/>
                <a:gd name="T97" fmla="*/ 3 h 51"/>
                <a:gd name="T98" fmla="*/ 1 w 7"/>
                <a:gd name="T99" fmla="*/ 3 h 51"/>
                <a:gd name="T100" fmla="*/ 1 w 7"/>
                <a:gd name="T101" fmla="*/ 3 h 51"/>
                <a:gd name="T102" fmla="*/ 1 w 7"/>
                <a:gd name="T103" fmla="*/ 3 h 51"/>
                <a:gd name="T104" fmla="*/ 1 w 7"/>
                <a:gd name="T105" fmla="*/ 2 h 51"/>
                <a:gd name="T106" fmla="*/ 1 w 7"/>
                <a:gd name="T107" fmla="*/ 1 h 51"/>
                <a:gd name="T108" fmla="*/ 1 w 7"/>
                <a:gd name="T109" fmla="*/ 1 h 51"/>
                <a:gd name="T110" fmla="*/ 1 w 7"/>
                <a:gd name="T111" fmla="*/ 1 h 51"/>
                <a:gd name="T112" fmla="*/ 1 w 7"/>
                <a:gd name="T113" fmla="*/ 0 h 51"/>
                <a:gd name="T114" fmla="*/ 1 w 7"/>
                <a:gd name="T115" fmla="*/ 0 h 51"/>
                <a:gd name="T116" fmla="*/ 1 w 7"/>
                <a:gd name="T1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" h="51">
                  <a:moveTo>
                    <a:pt x="7" y="51"/>
                  </a:move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49"/>
                  </a:moveTo>
                  <a:cubicBezTo>
                    <a:pt x="7" y="49"/>
                    <a:pt x="7" y="50"/>
                    <a:pt x="7" y="50"/>
                  </a:cubicBezTo>
                  <a:cubicBezTo>
                    <a:pt x="7" y="50"/>
                    <a:pt x="7" y="49"/>
                    <a:pt x="7" y="49"/>
                  </a:cubicBezTo>
                  <a:moveTo>
                    <a:pt x="0" y="16"/>
                  </a:moveTo>
                  <a:cubicBezTo>
                    <a:pt x="0" y="28"/>
                    <a:pt x="2" y="39"/>
                    <a:pt x="6" y="49"/>
                  </a:cubicBezTo>
                  <a:cubicBezTo>
                    <a:pt x="2" y="39"/>
                    <a:pt x="0" y="28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17" name="Forma libre 83"/>
            <p:cNvSpPr>
              <a:spLocks/>
            </p:cNvSpPr>
            <p:nvPr/>
          </p:nvSpPr>
          <p:spPr bwMode="auto">
            <a:xfrm>
              <a:off x="1217613" y="4639066"/>
              <a:ext cx="190500" cy="425450"/>
            </a:xfrm>
            <a:custGeom>
              <a:avLst/>
              <a:gdLst>
                <a:gd name="T0" fmla="*/ 1 w 78"/>
                <a:gd name="T1" fmla="*/ 77 h 174"/>
                <a:gd name="T2" fmla="*/ 1 w 78"/>
                <a:gd name="T3" fmla="*/ 77 h 174"/>
                <a:gd name="T4" fmla="*/ 1 w 78"/>
                <a:gd name="T5" fmla="*/ 77 h 174"/>
                <a:gd name="T6" fmla="*/ 1 w 78"/>
                <a:gd name="T7" fmla="*/ 78 h 174"/>
                <a:gd name="T8" fmla="*/ 1 w 78"/>
                <a:gd name="T9" fmla="*/ 78 h 174"/>
                <a:gd name="T10" fmla="*/ 1 w 78"/>
                <a:gd name="T11" fmla="*/ 78 h 174"/>
                <a:gd name="T12" fmla="*/ 1 w 78"/>
                <a:gd name="T13" fmla="*/ 79 h 174"/>
                <a:gd name="T14" fmla="*/ 1 w 78"/>
                <a:gd name="T15" fmla="*/ 80 h 174"/>
                <a:gd name="T16" fmla="*/ 1 w 78"/>
                <a:gd name="T17" fmla="*/ 80 h 174"/>
                <a:gd name="T18" fmla="*/ 1 w 78"/>
                <a:gd name="T19" fmla="*/ 80 h 174"/>
                <a:gd name="T20" fmla="*/ 1 w 78"/>
                <a:gd name="T21" fmla="*/ 80 h 174"/>
                <a:gd name="T22" fmla="*/ 1 w 78"/>
                <a:gd name="T23" fmla="*/ 81 h 174"/>
                <a:gd name="T24" fmla="*/ 1 w 78"/>
                <a:gd name="T25" fmla="*/ 81 h 174"/>
                <a:gd name="T26" fmla="*/ 1 w 78"/>
                <a:gd name="T27" fmla="*/ 82 h 174"/>
                <a:gd name="T28" fmla="*/ 1 w 78"/>
                <a:gd name="T29" fmla="*/ 82 h 174"/>
                <a:gd name="T30" fmla="*/ 0 w 78"/>
                <a:gd name="T31" fmla="*/ 82 h 174"/>
                <a:gd name="T32" fmla="*/ 0 w 78"/>
                <a:gd name="T33" fmla="*/ 82 h 174"/>
                <a:gd name="T34" fmla="*/ 0 w 78"/>
                <a:gd name="T35" fmla="*/ 83 h 174"/>
                <a:gd name="T36" fmla="*/ 0 w 78"/>
                <a:gd name="T37" fmla="*/ 83 h 174"/>
                <a:gd name="T38" fmla="*/ 0 w 78"/>
                <a:gd name="T39" fmla="*/ 83 h 174"/>
                <a:gd name="T40" fmla="*/ 0 w 78"/>
                <a:gd name="T41" fmla="*/ 84 h 174"/>
                <a:gd name="T42" fmla="*/ 0 w 78"/>
                <a:gd name="T43" fmla="*/ 84 h 174"/>
                <a:gd name="T44" fmla="*/ 0 w 78"/>
                <a:gd name="T45" fmla="*/ 84 h 174"/>
                <a:gd name="T46" fmla="*/ 0 w 78"/>
                <a:gd name="T47" fmla="*/ 85 h 174"/>
                <a:gd name="T48" fmla="*/ 0 w 78"/>
                <a:gd name="T49" fmla="*/ 85 h 174"/>
                <a:gd name="T50" fmla="*/ 0 w 78"/>
                <a:gd name="T51" fmla="*/ 85 h 174"/>
                <a:gd name="T52" fmla="*/ 0 w 78"/>
                <a:gd name="T53" fmla="*/ 85 h 174"/>
                <a:gd name="T54" fmla="*/ 0 w 78"/>
                <a:gd name="T55" fmla="*/ 86 h 174"/>
                <a:gd name="T56" fmla="*/ 0 w 78"/>
                <a:gd name="T57" fmla="*/ 86 h 174"/>
                <a:gd name="T58" fmla="*/ 0 w 78"/>
                <a:gd name="T59" fmla="*/ 86 h 174"/>
                <a:gd name="T60" fmla="*/ 0 w 78"/>
                <a:gd name="T61" fmla="*/ 87 h 174"/>
                <a:gd name="T62" fmla="*/ 0 w 78"/>
                <a:gd name="T63" fmla="*/ 87 h 174"/>
                <a:gd name="T64" fmla="*/ 0 w 78"/>
                <a:gd name="T65" fmla="*/ 87 h 174"/>
                <a:gd name="T66" fmla="*/ 0 w 78"/>
                <a:gd name="T67" fmla="*/ 87 h 174"/>
                <a:gd name="T68" fmla="*/ 0 w 78"/>
                <a:gd name="T69" fmla="*/ 88 h 174"/>
                <a:gd name="T70" fmla="*/ 0 w 78"/>
                <a:gd name="T71" fmla="*/ 88 h 174"/>
                <a:gd name="T72" fmla="*/ 0 w 78"/>
                <a:gd name="T73" fmla="*/ 88 h 174"/>
                <a:gd name="T74" fmla="*/ 0 w 78"/>
                <a:gd name="T75" fmla="*/ 89 h 174"/>
                <a:gd name="T76" fmla="*/ 0 w 78"/>
                <a:gd name="T77" fmla="*/ 89 h 174"/>
                <a:gd name="T78" fmla="*/ 0 w 78"/>
                <a:gd name="T79" fmla="*/ 89 h 174"/>
                <a:gd name="T80" fmla="*/ 0 w 78"/>
                <a:gd name="T81" fmla="*/ 90 h 174"/>
                <a:gd name="T82" fmla="*/ 0 w 78"/>
                <a:gd name="T83" fmla="*/ 90 h 174"/>
                <a:gd name="T84" fmla="*/ 0 w 78"/>
                <a:gd name="T85" fmla="*/ 90 h 174"/>
                <a:gd name="T86" fmla="*/ 0 w 78"/>
                <a:gd name="T87" fmla="*/ 90 h 174"/>
                <a:gd name="T88" fmla="*/ 0 w 78"/>
                <a:gd name="T89" fmla="*/ 91 h 174"/>
                <a:gd name="T90" fmla="*/ 0 w 78"/>
                <a:gd name="T91" fmla="*/ 91 h 174"/>
                <a:gd name="T92" fmla="*/ 0 w 78"/>
                <a:gd name="T93" fmla="*/ 91 h 174"/>
                <a:gd name="T94" fmla="*/ 0 w 78"/>
                <a:gd name="T95" fmla="*/ 92 h 174"/>
                <a:gd name="T96" fmla="*/ 0 w 78"/>
                <a:gd name="T97" fmla="*/ 92 h 174"/>
                <a:gd name="T98" fmla="*/ 0 w 78"/>
                <a:gd name="T99" fmla="*/ 92 h 174"/>
                <a:gd name="T100" fmla="*/ 0 w 78"/>
                <a:gd name="T101" fmla="*/ 93 h 174"/>
                <a:gd name="T102" fmla="*/ 0 w 78"/>
                <a:gd name="T103" fmla="*/ 93 h 174"/>
                <a:gd name="T104" fmla="*/ 0 w 78"/>
                <a:gd name="T105" fmla="*/ 93 h 174"/>
                <a:gd name="T106" fmla="*/ 0 w 78"/>
                <a:gd name="T107" fmla="*/ 93 h 174"/>
                <a:gd name="T108" fmla="*/ 7 w 78"/>
                <a:gd name="T109" fmla="*/ 126 h 174"/>
                <a:gd name="T110" fmla="*/ 7 w 78"/>
                <a:gd name="T111" fmla="*/ 127 h 174"/>
                <a:gd name="T112" fmla="*/ 7 w 78"/>
                <a:gd name="T113" fmla="*/ 127 h 174"/>
                <a:gd name="T114" fmla="*/ 7 w 78"/>
                <a:gd name="T115" fmla="*/ 127 h 174"/>
                <a:gd name="T116" fmla="*/ 7 w 78"/>
                <a:gd name="T117" fmla="*/ 128 h 174"/>
                <a:gd name="T118" fmla="*/ 49 w 78"/>
                <a:gd name="T119" fmla="*/ 174 h 174"/>
                <a:gd name="T120" fmla="*/ 30 w 78"/>
                <a:gd name="T121" fmla="*/ 151 h 174"/>
                <a:gd name="T122" fmla="*/ 16 w 78"/>
                <a:gd name="T123" fmla="*/ 96 h 174"/>
                <a:gd name="T124" fmla="*/ 46 w 78"/>
                <a:gd name="T125" fmla="*/ 2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" h="174">
                  <a:moveTo>
                    <a:pt x="78" y="0"/>
                  </a:moveTo>
                  <a:cubicBezTo>
                    <a:pt x="39" y="6"/>
                    <a:pt x="8" y="3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5"/>
                    <a:pt x="2" y="116"/>
                    <a:pt x="6" y="126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7" y="126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5" y="148"/>
                    <a:pt x="30" y="164"/>
                    <a:pt x="49" y="174"/>
                  </a:cubicBezTo>
                  <a:cubicBezTo>
                    <a:pt x="48" y="174"/>
                    <a:pt x="47" y="173"/>
                    <a:pt x="47" y="172"/>
                  </a:cubicBezTo>
                  <a:cubicBezTo>
                    <a:pt x="41" y="165"/>
                    <a:pt x="36" y="158"/>
                    <a:pt x="30" y="151"/>
                  </a:cubicBezTo>
                  <a:cubicBezTo>
                    <a:pt x="20" y="134"/>
                    <a:pt x="16" y="116"/>
                    <a:pt x="16" y="97"/>
                  </a:cubicBezTo>
                  <a:cubicBezTo>
                    <a:pt x="16" y="97"/>
                    <a:pt x="16" y="97"/>
                    <a:pt x="16" y="96"/>
                  </a:cubicBezTo>
                  <a:cubicBezTo>
                    <a:pt x="17" y="87"/>
                    <a:pt x="18" y="78"/>
                    <a:pt x="19" y="68"/>
                  </a:cubicBezTo>
                  <a:cubicBezTo>
                    <a:pt x="24" y="50"/>
                    <a:pt x="33" y="35"/>
                    <a:pt x="46" y="22"/>
                  </a:cubicBezTo>
                  <a:cubicBezTo>
                    <a:pt x="56" y="12"/>
                    <a:pt x="67" y="5"/>
                    <a:pt x="7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34" name="Rectángulo 100"/>
            <p:cNvSpPr>
              <a:spLocks noChangeArrowheads="1"/>
            </p:cNvSpPr>
            <p:nvPr/>
          </p:nvSpPr>
          <p:spPr bwMode="auto">
            <a:xfrm>
              <a:off x="1376363" y="4759716"/>
              <a:ext cx="139700" cy="19050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35" name="Rectángulo 101"/>
            <p:cNvSpPr>
              <a:spLocks noChangeArrowheads="1"/>
            </p:cNvSpPr>
            <p:nvPr/>
          </p:nvSpPr>
          <p:spPr bwMode="auto">
            <a:xfrm>
              <a:off x="1303338" y="4699391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80</a:t>
              </a:r>
              <a:endParaRPr kumimoji="0" lang="es-E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id="{18CB1458-2E32-468F-BD8F-C288DA493A63}"/>
              </a:ext>
            </a:extLst>
          </p:cNvPr>
          <p:cNvGrpSpPr/>
          <p:nvPr/>
        </p:nvGrpSpPr>
        <p:grpSpPr>
          <a:xfrm>
            <a:off x="1663700" y="5123253"/>
            <a:ext cx="579438" cy="577850"/>
            <a:chOff x="1663700" y="5123253"/>
            <a:chExt cx="579438" cy="577850"/>
          </a:xfrm>
        </p:grpSpPr>
        <p:sp>
          <p:nvSpPr>
            <p:cNvPr id="218" name="Forma libre 84"/>
            <p:cNvSpPr>
              <a:spLocks/>
            </p:cNvSpPr>
            <p:nvPr/>
          </p:nvSpPr>
          <p:spPr bwMode="auto">
            <a:xfrm>
              <a:off x="1663700" y="5123253"/>
              <a:ext cx="579438" cy="577850"/>
            </a:xfrm>
            <a:custGeom>
              <a:avLst/>
              <a:gdLst>
                <a:gd name="T0" fmla="*/ 123 w 237"/>
                <a:gd name="T1" fmla="*/ 2 h 236"/>
                <a:gd name="T2" fmla="*/ 235 w 237"/>
                <a:gd name="T3" fmla="*/ 122 h 236"/>
                <a:gd name="T4" fmla="*/ 115 w 237"/>
                <a:gd name="T5" fmla="*/ 234 h 236"/>
                <a:gd name="T6" fmla="*/ 3 w 237"/>
                <a:gd name="T7" fmla="*/ 114 h 236"/>
                <a:gd name="T8" fmla="*/ 123 w 237"/>
                <a:gd name="T9" fmla="*/ 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236">
                  <a:moveTo>
                    <a:pt x="123" y="2"/>
                  </a:moveTo>
                  <a:cubicBezTo>
                    <a:pt x="187" y="4"/>
                    <a:pt x="237" y="58"/>
                    <a:pt x="235" y="122"/>
                  </a:cubicBezTo>
                  <a:cubicBezTo>
                    <a:pt x="232" y="186"/>
                    <a:pt x="178" y="236"/>
                    <a:pt x="115" y="234"/>
                  </a:cubicBezTo>
                  <a:cubicBezTo>
                    <a:pt x="51" y="231"/>
                    <a:pt x="0" y="178"/>
                    <a:pt x="3" y="114"/>
                  </a:cubicBezTo>
                  <a:cubicBezTo>
                    <a:pt x="5" y="50"/>
                    <a:pt x="59" y="0"/>
                    <a:pt x="123" y="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19" name="Forma libre 85"/>
            <p:cNvSpPr>
              <a:spLocks/>
            </p:cNvSpPr>
            <p:nvPr/>
          </p:nvSpPr>
          <p:spPr bwMode="auto">
            <a:xfrm>
              <a:off x="1719263" y="5180403"/>
              <a:ext cx="466725" cy="463550"/>
            </a:xfrm>
            <a:custGeom>
              <a:avLst/>
              <a:gdLst>
                <a:gd name="T0" fmla="*/ 99 w 191"/>
                <a:gd name="T1" fmla="*/ 1 h 190"/>
                <a:gd name="T2" fmla="*/ 189 w 191"/>
                <a:gd name="T3" fmla="*/ 98 h 190"/>
                <a:gd name="T4" fmla="*/ 92 w 191"/>
                <a:gd name="T5" fmla="*/ 188 h 190"/>
                <a:gd name="T6" fmla="*/ 2 w 191"/>
                <a:gd name="T7" fmla="*/ 91 h 190"/>
                <a:gd name="T8" fmla="*/ 99 w 191"/>
                <a:gd name="T9" fmla="*/ 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90">
                  <a:moveTo>
                    <a:pt x="99" y="1"/>
                  </a:moveTo>
                  <a:cubicBezTo>
                    <a:pt x="150" y="3"/>
                    <a:pt x="191" y="47"/>
                    <a:pt x="189" y="98"/>
                  </a:cubicBezTo>
                  <a:cubicBezTo>
                    <a:pt x="187" y="149"/>
                    <a:pt x="144" y="190"/>
                    <a:pt x="92" y="188"/>
                  </a:cubicBezTo>
                  <a:cubicBezTo>
                    <a:pt x="41" y="186"/>
                    <a:pt x="0" y="143"/>
                    <a:pt x="2" y="91"/>
                  </a:cubicBezTo>
                  <a:cubicBezTo>
                    <a:pt x="4" y="40"/>
                    <a:pt x="47" y="0"/>
                    <a:pt x="99" y="1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20" name="Forma libre 86"/>
            <p:cNvSpPr>
              <a:spLocks noEditPoints="1"/>
            </p:cNvSpPr>
            <p:nvPr/>
          </p:nvSpPr>
          <p:spPr bwMode="auto">
            <a:xfrm>
              <a:off x="1724025" y="5348678"/>
              <a:ext cx="9525" cy="117475"/>
            </a:xfrm>
            <a:custGeom>
              <a:avLst/>
              <a:gdLst>
                <a:gd name="T0" fmla="*/ 3 w 4"/>
                <a:gd name="T1" fmla="*/ 47 h 48"/>
                <a:gd name="T2" fmla="*/ 3 w 4"/>
                <a:gd name="T3" fmla="*/ 47 h 48"/>
                <a:gd name="T4" fmla="*/ 2 w 4"/>
                <a:gd name="T5" fmla="*/ 47 h 48"/>
                <a:gd name="T6" fmla="*/ 2 w 4"/>
                <a:gd name="T7" fmla="*/ 46 h 48"/>
                <a:gd name="T8" fmla="*/ 2 w 4"/>
                <a:gd name="T9" fmla="*/ 46 h 48"/>
                <a:gd name="T10" fmla="*/ 0 w 4"/>
                <a:gd name="T11" fmla="*/ 23 h 48"/>
                <a:gd name="T12" fmla="*/ 0 w 4"/>
                <a:gd name="T13" fmla="*/ 22 h 48"/>
                <a:gd name="T14" fmla="*/ 0 w 4"/>
                <a:gd name="T15" fmla="*/ 22 h 48"/>
                <a:gd name="T16" fmla="*/ 0 w 4"/>
                <a:gd name="T17" fmla="*/ 22 h 48"/>
                <a:gd name="T18" fmla="*/ 0 w 4"/>
                <a:gd name="T19" fmla="*/ 22 h 48"/>
                <a:gd name="T20" fmla="*/ 0 w 4"/>
                <a:gd name="T21" fmla="*/ 21 h 48"/>
                <a:gd name="T22" fmla="*/ 0 w 4"/>
                <a:gd name="T23" fmla="*/ 20 h 48"/>
                <a:gd name="T24" fmla="*/ 0 w 4"/>
                <a:gd name="T25" fmla="*/ 20 h 48"/>
                <a:gd name="T26" fmla="*/ 0 w 4"/>
                <a:gd name="T27" fmla="*/ 20 h 48"/>
                <a:gd name="T28" fmla="*/ 0 w 4"/>
                <a:gd name="T29" fmla="*/ 19 h 48"/>
                <a:gd name="T30" fmla="*/ 0 w 4"/>
                <a:gd name="T31" fmla="*/ 19 h 48"/>
                <a:gd name="T32" fmla="*/ 0 w 4"/>
                <a:gd name="T33" fmla="*/ 19 h 48"/>
                <a:gd name="T34" fmla="*/ 0 w 4"/>
                <a:gd name="T35" fmla="*/ 18 h 48"/>
                <a:gd name="T36" fmla="*/ 0 w 4"/>
                <a:gd name="T37" fmla="*/ 18 h 48"/>
                <a:gd name="T38" fmla="*/ 0 w 4"/>
                <a:gd name="T39" fmla="*/ 18 h 48"/>
                <a:gd name="T40" fmla="*/ 1 w 4"/>
                <a:gd name="T41" fmla="*/ 17 h 48"/>
                <a:gd name="T42" fmla="*/ 1 w 4"/>
                <a:gd name="T43" fmla="*/ 17 h 48"/>
                <a:gd name="T44" fmla="*/ 1 w 4"/>
                <a:gd name="T45" fmla="*/ 16 h 48"/>
                <a:gd name="T46" fmla="*/ 1 w 4"/>
                <a:gd name="T47" fmla="*/ 15 h 48"/>
                <a:gd name="T48" fmla="*/ 1 w 4"/>
                <a:gd name="T49" fmla="*/ 15 h 48"/>
                <a:gd name="T50" fmla="*/ 1 w 4"/>
                <a:gd name="T51" fmla="*/ 15 h 48"/>
                <a:gd name="T52" fmla="*/ 1 w 4"/>
                <a:gd name="T53" fmla="*/ 14 h 48"/>
                <a:gd name="T54" fmla="*/ 1 w 4"/>
                <a:gd name="T55" fmla="*/ 14 h 48"/>
                <a:gd name="T56" fmla="*/ 1 w 4"/>
                <a:gd name="T57" fmla="*/ 14 h 48"/>
                <a:gd name="T58" fmla="*/ 1 w 4"/>
                <a:gd name="T59" fmla="*/ 13 h 48"/>
                <a:gd name="T60" fmla="*/ 1 w 4"/>
                <a:gd name="T61" fmla="*/ 13 h 48"/>
                <a:gd name="T62" fmla="*/ 1 w 4"/>
                <a:gd name="T63" fmla="*/ 11 h 48"/>
                <a:gd name="T64" fmla="*/ 1 w 4"/>
                <a:gd name="T65" fmla="*/ 11 h 48"/>
                <a:gd name="T66" fmla="*/ 1 w 4"/>
                <a:gd name="T67" fmla="*/ 11 h 48"/>
                <a:gd name="T68" fmla="*/ 1 w 4"/>
                <a:gd name="T69" fmla="*/ 10 h 48"/>
                <a:gd name="T70" fmla="*/ 1 w 4"/>
                <a:gd name="T71" fmla="*/ 10 h 48"/>
                <a:gd name="T72" fmla="*/ 1 w 4"/>
                <a:gd name="T73" fmla="*/ 10 h 48"/>
                <a:gd name="T74" fmla="*/ 2 w 4"/>
                <a:gd name="T75" fmla="*/ 9 h 48"/>
                <a:gd name="T76" fmla="*/ 2 w 4"/>
                <a:gd name="T77" fmla="*/ 8 h 48"/>
                <a:gd name="T78" fmla="*/ 2 w 4"/>
                <a:gd name="T79" fmla="*/ 8 h 48"/>
                <a:gd name="T80" fmla="*/ 2 w 4"/>
                <a:gd name="T81" fmla="*/ 8 h 48"/>
                <a:gd name="T82" fmla="*/ 2 w 4"/>
                <a:gd name="T83" fmla="*/ 7 h 48"/>
                <a:gd name="T84" fmla="*/ 2 w 4"/>
                <a:gd name="T85" fmla="*/ 7 h 48"/>
                <a:gd name="T86" fmla="*/ 2 w 4"/>
                <a:gd name="T87" fmla="*/ 6 h 48"/>
                <a:gd name="T88" fmla="*/ 2 w 4"/>
                <a:gd name="T89" fmla="*/ 5 h 48"/>
                <a:gd name="T90" fmla="*/ 2 w 4"/>
                <a:gd name="T91" fmla="*/ 5 h 48"/>
                <a:gd name="T92" fmla="*/ 2 w 4"/>
                <a:gd name="T93" fmla="*/ 5 h 48"/>
                <a:gd name="T94" fmla="*/ 3 w 4"/>
                <a:gd name="T95" fmla="*/ 4 h 48"/>
                <a:gd name="T96" fmla="*/ 3 w 4"/>
                <a:gd name="T97" fmla="*/ 4 h 48"/>
                <a:gd name="T98" fmla="*/ 3 w 4"/>
                <a:gd name="T99" fmla="*/ 4 h 48"/>
                <a:gd name="T100" fmla="*/ 3 w 4"/>
                <a:gd name="T101" fmla="*/ 3 h 48"/>
                <a:gd name="T102" fmla="*/ 3 w 4"/>
                <a:gd name="T103" fmla="*/ 3 h 48"/>
                <a:gd name="T104" fmla="*/ 3 w 4"/>
                <a:gd name="T105" fmla="*/ 3 h 48"/>
                <a:gd name="T106" fmla="*/ 3 w 4"/>
                <a:gd name="T107" fmla="*/ 2 h 48"/>
                <a:gd name="T108" fmla="*/ 3 w 4"/>
                <a:gd name="T109" fmla="*/ 2 h 48"/>
                <a:gd name="T110" fmla="*/ 3 w 4"/>
                <a:gd name="T111" fmla="*/ 1 h 48"/>
                <a:gd name="T112" fmla="*/ 3 w 4"/>
                <a:gd name="T113" fmla="*/ 1 h 48"/>
                <a:gd name="T114" fmla="*/ 4 w 4"/>
                <a:gd name="T115" fmla="*/ 1 h 48"/>
                <a:gd name="T116" fmla="*/ 4 w 4"/>
                <a:gd name="T1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" h="48">
                  <a:moveTo>
                    <a:pt x="3" y="48"/>
                  </a:move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3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moveTo>
                    <a:pt x="2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2" y="47"/>
                  </a:cubicBezTo>
                  <a:moveTo>
                    <a:pt x="2" y="47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moveTo>
                    <a:pt x="2" y="45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5"/>
                  </a:cubicBezTo>
                  <a:moveTo>
                    <a:pt x="0" y="23"/>
                  </a:moveTo>
                  <a:cubicBezTo>
                    <a:pt x="0" y="31"/>
                    <a:pt x="1" y="38"/>
                    <a:pt x="2" y="45"/>
                  </a:cubicBezTo>
                  <a:cubicBezTo>
                    <a:pt x="1" y="38"/>
                    <a:pt x="0" y="31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7"/>
                  </a:move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1" y="17"/>
                    <a:pt x="1" y="17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6"/>
                  </a:moveTo>
                  <a:cubicBezTo>
                    <a:pt x="1" y="16"/>
                    <a:pt x="1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2" y="9"/>
                  </a:move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6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21" name="Forma libre 87"/>
            <p:cNvSpPr>
              <a:spLocks/>
            </p:cNvSpPr>
            <p:nvPr/>
          </p:nvSpPr>
          <p:spPr bwMode="auto">
            <a:xfrm>
              <a:off x="1724025" y="5185166"/>
              <a:ext cx="200025" cy="422275"/>
            </a:xfrm>
            <a:custGeom>
              <a:avLst/>
              <a:gdLst>
                <a:gd name="T0" fmla="*/ 4 w 82"/>
                <a:gd name="T1" fmla="*/ 67 h 173"/>
                <a:gd name="T2" fmla="*/ 4 w 82"/>
                <a:gd name="T3" fmla="*/ 68 h 173"/>
                <a:gd name="T4" fmla="*/ 3 w 82"/>
                <a:gd name="T5" fmla="*/ 68 h 173"/>
                <a:gd name="T6" fmla="*/ 3 w 82"/>
                <a:gd name="T7" fmla="*/ 68 h 173"/>
                <a:gd name="T8" fmla="*/ 3 w 82"/>
                <a:gd name="T9" fmla="*/ 69 h 173"/>
                <a:gd name="T10" fmla="*/ 3 w 82"/>
                <a:gd name="T11" fmla="*/ 69 h 173"/>
                <a:gd name="T12" fmla="*/ 3 w 82"/>
                <a:gd name="T13" fmla="*/ 70 h 173"/>
                <a:gd name="T14" fmla="*/ 3 w 82"/>
                <a:gd name="T15" fmla="*/ 70 h 173"/>
                <a:gd name="T16" fmla="*/ 3 w 82"/>
                <a:gd name="T17" fmla="*/ 71 h 173"/>
                <a:gd name="T18" fmla="*/ 3 w 82"/>
                <a:gd name="T19" fmla="*/ 71 h 173"/>
                <a:gd name="T20" fmla="*/ 3 w 82"/>
                <a:gd name="T21" fmla="*/ 71 h 173"/>
                <a:gd name="T22" fmla="*/ 2 w 82"/>
                <a:gd name="T23" fmla="*/ 72 h 173"/>
                <a:gd name="T24" fmla="*/ 2 w 82"/>
                <a:gd name="T25" fmla="*/ 72 h 173"/>
                <a:gd name="T26" fmla="*/ 2 w 82"/>
                <a:gd name="T27" fmla="*/ 73 h 173"/>
                <a:gd name="T28" fmla="*/ 2 w 82"/>
                <a:gd name="T29" fmla="*/ 74 h 173"/>
                <a:gd name="T30" fmla="*/ 2 w 82"/>
                <a:gd name="T31" fmla="*/ 74 h 173"/>
                <a:gd name="T32" fmla="*/ 2 w 82"/>
                <a:gd name="T33" fmla="*/ 74 h 173"/>
                <a:gd name="T34" fmla="*/ 2 w 82"/>
                <a:gd name="T35" fmla="*/ 75 h 173"/>
                <a:gd name="T36" fmla="*/ 2 w 82"/>
                <a:gd name="T37" fmla="*/ 75 h 173"/>
                <a:gd name="T38" fmla="*/ 2 w 82"/>
                <a:gd name="T39" fmla="*/ 76 h 173"/>
                <a:gd name="T40" fmla="*/ 1 w 82"/>
                <a:gd name="T41" fmla="*/ 77 h 173"/>
                <a:gd name="T42" fmla="*/ 1 w 82"/>
                <a:gd name="T43" fmla="*/ 77 h 173"/>
                <a:gd name="T44" fmla="*/ 1 w 82"/>
                <a:gd name="T45" fmla="*/ 78 h 173"/>
                <a:gd name="T46" fmla="*/ 1 w 82"/>
                <a:gd name="T47" fmla="*/ 78 h 173"/>
                <a:gd name="T48" fmla="*/ 1 w 82"/>
                <a:gd name="T49" fmla="*/ 78 h 173"/>
                <a:gd name="T50" fmla="*/ 1 w 82"/>
                <a:gd name="T51" fmla="*/ 79 h 173"/>
                <a:gd name="T52" fmla="*/ 1 w 82"/>
                <a:gd name="T53" fmla="*/ 80 h 173"/>
                <a:gd name="T54" fmla="*/ 1 w 82"/>
                <a:gd name="T55" fmla="*/ 81 h 173"/>
                <a:gd name="T56" fmla="*/ 1 w 82"/>
                <a:gd name="T57" fmla="*/ 81 h 173"/>
                <a:gd name="T58" fmla="*/ 1 w 82"/>
                <a:gd name="T59" fmla="*/ 81 h 173"/>
                <a:gd name="T60" fmla="*/ 1 w 82"/>
                <a:gd name="T61" fmla="*/ 82 h 173"/>
                <a:gd name="T62" fmla="*/ 1 w 82"/>
                <a:gd name="T63" fmla="*/ 82 h 173"/>
                <a:gd name="T64" fmla="*/ 1 w 82"/>
                <a:gd name="T65" fmla="*/ 83 h 173"/>
                <a:gd name="T66" fmla="*/ 1 w 82"/>
                <a:gd name="T67" fmla="*/ 84 h 173"/>
                <a:gd name="T68" fmla="*/ 0 w 82"/>
                <a:gd name="T69" fmla="*/ 84 h 173"/>
                <a:gd name="T70" fmla="*/ 0 w 82"/>
                <a:gd name="T71" fmla="*/ 85 h 173"/>
                <a:gd name="T72" fmla="*/ 0 w 82"/>
                <a:gd name="T73" fmla="*/ 85 h 173"/>
                <a:gd name="T74" fmla="*/ 0 w 82"/>
                <a:gd name="T75" fmla="*/ 85 h 173"/>
                <a:gd name="T76" fmla="*/ 0 w 82"/>
                <a:gd name="T77" fmla="*/ 86 h 173"/>
                <a:gd name="T78" fmla="*/ 0 w 82"/>
                <a:gd name="T79" fmla="*/ 86 h 173"/>
                <a:gd name="T80" fmla="*/ 0 w 82"/>
                <a:gd name="T81" fmla="*/ 87 h 173"/>
                <a:gd name="T82" fmla="*/ 0 w 82"/>
                <a:gd name="T83" fmla="*/ 87 h 173"/>
                <a:gd name="T84" fmla="*/ 0 w 82"/>
                <a:gd name="T85" fmla="*/ 88 h 173"/>
                <a:gd name="T86" fmla="*/ 0 w 82"/>
                <a:gd name="T87" fmla="*/ 88 h 173"/>
                <a:gd name="T88" fmla="*/ 0 w 82"/>
                <a:gd name="T89" fmla="*/ 89 h 173"/>
                <a:gd name="T90" fmla="*/ 0 w 82"/>
                <a:gd name="T91" fmla="*/ 89 h 173"/>
                <a:gd name="T92" fmla="*/ 0 w 82"/>
                <a:gd name="T93" fmla="*/ 89 h 173"/>
                <a:gd name="T94" fmla="*/ 0 w 82"/>
                <a:gd name="T95" fmla="*/ 90 h 173"/>
                <a:gd name="T96" fmla="*/ 2 w 82"/>
                <a:gd name="T97" fmla="*/ 112 h 173"/>
                <a:gd name="T98" fmla="*/ 2 w 82"/>
                <a:gd name="T99" fmla="*/ 113 h 173"/>
                <a:gd name="T100" fmla="*/ 2 w 82"/>
                <a:gd name="T101" fmla="*/ 114 h 173"/>
                <a:gd name="T102" fmla="*/ 3 w 82"/>
                <a:gd name="T103" fmla="*/ 114 h 173"/>
                <a:gd name="T104" fmla="*/ 3 w 82"/>
                <a:gd name="T105" fmla="*/ 115 h 173"/>
                <a:gd name="T106" fmla="*/ 44 w 82"/>
                <a:gd name="T107" fmla="*/ 171 h 173"/>
                <a:gd name="T108" fmla="*/ 16 w 82"/>
                <a:gd name="T109" fmla="*/ 94 h 173"/>
                <a:gd name="T110" fmla="*/ 82 w 82"/>
                <a:gd name="T11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2" h="173">
                  <a:moveTo>
                    <a:pt x="82" y="0"/>
                  </a:moveTo>
                  <a:cubicBezTo>
                    <a:pt x="45" y="5"/>
                    <a:pt x="14" y="32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8"/>
                    <a:pt x="1" y="105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5"/>
                    <a:pt x="3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9" y="139"/>
                    <a:pt x="25" y="161"/>
                    <a:pt x="46" y="173"/>
                  </a:cubicBezTo>
                  <a:cubicBezTo>
                    <a:pt x="45" y="172"/>
                    <a:pt x="45" y="172"/>
                    <a:pt x="44" y="171"/>
                  </a:cubicBezTo>
                  <a:cubicBezTo>
                    <a:pt x="39" y="164"/>
                    <a:pt x="33" y="156"/>
                    <a:pt x="28" y="149"/>
                  </a:cubicBezTo>
                  <a:cubicBezTo>
                    <a:pt x="19" y="132"/>
                    <a:pt x="15" y="114"/>
                    <a:pt x="16" y="95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7" y="85"/>
                    <a:pt x="19" y="76"/>
                    <a:pt x="20" y="66"/>
                  </a:cubicBezTo>
                  <a:cubicBezTo>
                    <a:pt x="26" y="49"/>
                    <a:pt x="36" y="33"/>
                    <a:pt x="49" y="21"/>
                  </a:cubicBezTo>
                  <a:cubicBezTo>
                    <a:pt x="59" y="12"/>
                    <a:pt x="70" y="5"/>
                    <a:pt x="82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36" name="Rectángulo 102"/>
            <p:cNvSpPr>
              <a:spLocks noChangeArrowheads="1"/>
            </p:cNvSpPr>
            <p:nvPr/>
          </p:nvSpPr>
          <p:spPr bwMode="auto">
            <a:xfrm>
              <a:off x="1882775" y="5339153"/>
              <a:ext cx="147638" cy="1873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dirty="0"/>
            </a:p>
          </p:txBody>
        </p:sp>
        <p:sp>
          <p:nvSpPr>
            <p:cNvPr id="237" name="Rectángulo 103"/>
            <p:cNvSpPr>
              <a:spLocks noChangeArrowheads="1"/>
            </p:cNvSpPr>
            <p:nvPr/>
          </p:nvSpPr>
          <p:spPr bwMode="auto">
            <a:xfrm>
              <a:off x="1829118" y="5248666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70</a:t>
              </a:r>
              <a:endParaRPr kumimoji="0" lang="es-E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241" name="Elipse 107"/>
          <p:cNvSpPr>
            <a:spLocks noChangeArrowheads="1"/>
          </p:cNvSpPr>
          <p:nvPr/>
        </p:nvSpPr>
        <p:spPr bwMode="auto">
          <a:xfrm>
            <a:off x="2600325" y="4042166"/>
            <a:ext cx="273050" cy="276225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242" name="Elipse 108"/>
          <p:cNvSpPr>
            <a:spLocks noChangeArrowheads="1"/>
          </p:cNvSpPr>
          <p:nvPr/>
        </p:nvSpPr>
        <p:spPr bwMode="auto">
          <a:xfrm>
            <a:off x="2659063" y="4104078"/>
            <a:ext cx="155575" cy="153988"/>
          </a:xfrm>
          <a:prstGeom prst="ellipse">
            <a:avLst/>
          </a:pr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243" name="Forma libre 109"/>
          <p:cNvSpPr>
            <a:spLocks/>
          </p:cNvSpPr>
          <p:nvPr/>
        </p:nvSpPr>
        <p:spPr bwMode="auto">
          <a:xfrm>
            <a:off x="1808163" y="1302141"/>
            <a:ext cx="377825" cy="323850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244" name="Forma libre 110"/>
          <p:cNvSpPr>
            <a:spLocks/>
          </p:cNvSpPr>
          <p:nvPr/>
        </p:nvSpPr>
        <p:spPr bwMode="auto">
          <a:xfrm>
            <a:off x="1963738" y="1218003"/>
            <a:ext cx="379413" cy="325438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245" name="Forma libre 111"/>
          <p:cNvSpPr>
            <a:spLocks/>
          </p:cNvSpPr>
          <p:nvPr/>
        </p:nvSpPr>
        <p:spPr bwMode="auto">
          <a:xfrm>
            <a:off x="30163" y="2205428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246" name="Forma libre 112"/>
          <p:cNvSpPr>
            <a:spLocks/>
          </p:cNvSpPr>
          <p:nvPr/>
        </p:nvSpPr>
        <p:spPr bwMode="auto">
          <a:xfrm>
            <a:off x="-104775" y="2321316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247" name="Forma libre 113"/>
          <p:cNvSpPr>
            <a:spLocks/>
          </p:cNvSpPr>
          <p:nvPr/>
        </p:nvSpPr>
        <p:spPr bwMode="auto">
          <a:xfrm>
            <a:off x="3340100" y="1259278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248" name="Forma libre 114"/>
          <p:cNvSpPr>
            <a:spLocks/>
          </p:cNvSpPr>
          <p:nvPr/>
        </p:nvSpPr>
        <p:spPr bwMode="auto">
          <a:xfrm>
            <a:off x="3184525" y="1176728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249" name="Forma libre 115"/>
          <p:cNvSpPr>
            <a:spLocks/>
          </p:cNvSpPr>
          <p:nvPr/>
        </p:nvSpPr>
        <p:spPr bwMode="auto">
          <a:xfrm>
            <a:off x="3446463" y="1371991"/>
            <a:ext cx="1558925" cy="1319213"/>
          </a:xfrm>
          <a:custGeom>
            <a:avLst/>
            <a:gdLst>
              <a:gd name="T0" fmla="*/ 0 w 638"/>
              <a:gd name="T1" fmla="*/ 194 h 539"/>
              <a:gd name="T2" fmla="*/ 0 w 638"/>
              <a:gd name="T3" fmla="*/ 193 h 539"/>
              <a:gd name="T4" fmla="*/ 444 w 638"/>
              <a:gd name="T5" fmla="*/ 95 h 539"/>
              <a:gd name="T6" fmla="*/ 543 w 638"/>
              <a:gd name="T7" fmla="*/ 539 h 539"/>
              <a:gd name="T8" fmla="*/ 543 w 638"/>
              <a:gd name="T9" fmla="*/ 539 h 539"/>
              <a:gd name="T10" fmla="*/ 0 w 638"/>
              <a:gd name="T11" fmla="*/ 194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39">
                <a:moveTo>
                  <a:pt x="0" y="194"/>
                </a:moveTo>
                <a:cubicBezTo>
                  <a:pt x="0" y="193"/>
                  <a:pt x="0" y="193"/>
                  <a:pt x="0" y="193"/>
                </a:cubicBezTo>
                <a:cubicBezTo>
                  <a:pt x="96" y="44"/>
                  <a:pt x="295" y="0"/>
                  <a:pt x="444" y="95"/>
                </a:cubicBezTo>
                <a:cubicBezTo>
                  <a:pt x="594" y="191"/>
                  <a:pt x="638" y="390"/>
                  <a:pt x="543" y="539"/>
                </a:cubicBezTo>
                <a:cubicBezTo>
                  <a:pt x="543" y="539"/>
                  <a:pt x="543" y="539"/>
                  <a:pt x="543" y="539"/>
                </a:cubicBezTo>
                <a:cubicBezTo>
                  <a:pt x="0" y="194"/>
                  <a:pt x="0" y="194"/>
                  <a:pt x="0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250" name="Forma libre 116"/>
          <p:cNvSpPr>
            <a:spLocks/>
          </p:cNvSpPr>
          <p:nvPr/>
        </p:nvSpPr>
        <p:spPr bwMode="auto">
          <a:xfrm>
            <a:off x="4773613" y="2661041"/>
            <a:ext cx="17463" cy="30163"/>
          </a:xfrm>
          <a:custGeom>
            <a:avLst/>
            <a:gdLst>
              <a:gd name="T0" fmla="*/ 7 w 7"/>
              <a:gd name="T1" fmla="*/ 0 h 12"/>
              <a:gd name="T2" fmla="*/ 0 w 7"/>
              <a:gd name="T3" fmla="*/ 12 h 12"/>
              <a:gd name="T4" fmla="*/ 7 w 7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12">
                <a:moveTo>
                  <a:pt x="7" y="0"/>
                </a:moveTo>
                <a:cubicBezTo>
                  <a:pt x="5" y="4"/>
                  <a:pt x="2" y="8"/>
                  <a:pt x="0" y="12"/>
                </a:cubicBezTo>
                <a:cubicBezTo>
                  <a:pt x="2" y="8"/>
                  <a:pt x="5" y="4"/>
                  <a:pt x="7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251" name="Forma libre 117"/>
          <p:cNvSpPr>
            <a:spLocks/>
          </p:cNvSpPr>
          <p:nvPr/>
        </p:nvSpPr>
        <p:spPr bwMode="auto">
          <a:xfrm>
            <a:off x="4495800" y="1611703"/>
            <a:ext cx="363538" cy="1079500"/>
          </a:xfrm>
          <a:custGeom>
            <a:avLst/>
            <a:gdLst>
              <a:gd name="T0" fmla="*/ 0 w 149"/>
              <a:gd name="T1" fmla="*/ 0 h 441"/>
              <a:gd name="T2" fmla="*/ 0 w 149"/>
              <a:gd name="T3" fmla="*/ 2 h 441"/>
              <a:gd name="T4" fmla="*/ 44 w 149"/>
              <a:gd name="T5" fmla="*/ 139 h 441"/>
              <a:gd name="T6" fmla="*/ 39 w 149"/>
              <a:gd name="T7" fmla="*/ 394 h 441"/>
              <a:gd name="T8" fmla="*/ 114 w 149"/>
              <a:gd name="T9" fmla="*/ 441 h 441"/>
              <a:gd name="T10" fmla="*/ 114 w 149"/>
              <a:gd name="T11" fmla="*/ 441 h 441"/>
              <a:gd name="T12" fmla="*/ 114 w 149"/>
              <a:gd name="T13" fmla="*/ 441 h 441"/>
              <a:gd name="T14" fmla="*/ 121 w 149"/>
              <a:gd name="T15" fmla="*/ 429 h 441"/>
              <a:gd name="T16" fmla="*/ 135 w 149"/>
              <a:gd name="T17" fmla="*/ 391 h 441"/>
              <a:gd name="T18" fmla="*/ 143 w 149"/>
              <a:gd name="T19" fmla="*/ 278 h 441"/>
              <a:gd name="T20" fmla="*/ 88 w 149"/>
              <a:gd name="T21" fmla="*/ 95 h 441"/>
              <a:gd name="T22" fmla="*/ 0 w 149"/>
              <a:gd name="T23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1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18" y="47"/>
                  <a:pt x="33" y="91"/>
                  <a:pt x="44" y="139"/>
                </a:cubicBezTo>
                <a:cubicBezTo>
                  <a:pt x="61" y="221"/>
                  <a:pt x="56" y="312"/>
                  <a:pt x="39" y="394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6" y="437"/>
                  <a:pt x="119" y="433"/>
                  <a:pt x="121" y="429"/>
                </a:cubicBezTo>
                <a:cubicBezTo>
                  <a:pt x="128" y="418"/>
                  <a:pt x="133" y="406"/>
                  <a:pt x="135" y="391"/>
                </a:cubicBezTo>
                <a:cubicBezTo>
                  <a:pt x="141" y="359"/>
                  <a:pt x="149" y="327"/>
                  <a:pt x="143" y="278"/>
                </a:cubicBezTo>
                <a:cubicBezTo>
                  <a:pt x="137" y="214"/>
                  <a:pt x="118" y="152"/>
                  <a:pt x="88" y="95"/>
                </a:cubicBezTo>
                <a:cubicBezTo>
                  <a:pt x="68" y="57"/>
                  <a:pt x="32" y="27"/>
                  <a:pt x="0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es-ES" dirty="0"/>
          </a:p>
        </p:txBody>
      </p:sp>
      <p:sp>
        <p:nvSpPr>
          <p:cNvPr id="132" name="Cuadro de texto 131">
            <a:extLst>
              <a:ext uri="{FF2B5EF4-FFF2-40B4-BE49-F238E27FC236}">
                <a16:creationId xmlns:a16="http://schemas.microsoft.com/office/drawing/2014/main" id="{CC9F8B4A-A82D-4718-938C-50900AA9D2A4}"/>
              </a:ext>
            </a:extLst>
          </p:cNvPr>
          <p:cNvSpPr txBox="1"/>
          <p:nvPr/>
        </p:nvSpPr>
        <p:spPr>
          <a:xfrm>
            <a:off x="7559569" y="185859"/>
            <a:ext cx="3607014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LÍMITE DE TIEMPO: </a:t>
            </a:r>
          </a:p>
          <a:p>
            <a:pPr algn="ctr" rtl="0"/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minutos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318BCD6E-8554-4410-836A-FF8EAA680C45}"/>
              </a:ext>
            </a:extLst>
          </p:cNvPr>
          <p:cNvSpPr/>
          <p:nvPr/>
        </p:nvSpPr>
        <p:spPr>
          <a:xfrm>
            <a:off x="7963786" y="1618655"/>
            <a:ext cx="3771014" cy="158638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lIns="144000" tIns="72000" rIns="144000" bIns="36000">
            <a:spAutoFit/>
          </a:bodyPr>
          <a:lstStyle/>
          <a:p>
            <a:pPr algn="ctr"/>
            <a:r>
              <a:rPr lang="es-ES" sz="3200" dirty="0">
                <a:solidFill>
                  <a:schemeClr val="bg1"/>
                </a:solidFill>
              </a:rPr>
              <a:t>¿Qué/cómo os gustaría aprender de FP?</a:t>
            </a:r>
          </a:p>
        </p:txBody>
      </p:sp>
      <p:sp>
        <p:nvSpPr>
          <p:cNvPr id="135" name="Rectángulo 134">
            <a:extLst>
              <a:ext uri="{FF2B5EF4-FFF2-40B4-BE49-F238E27FC236}">
                <a16:creationId xmlns:a16="http://schemas.microsoft.com/office/drawing/2014/main" id="{987B9A32-2BD6-434F-B395-6A249399B6F3}"/>
              </a:ext>
            </a:extLst>
          </p:cNvPr>
          <p:cNvSpPr/>
          <p:nvPr/>
        </p:nvSpPr>
        <p:spPr>
          <a:xfrm>
            <a:off x="8568267" y="3129614"/>
            <a:ext cx="2598316" cy="478387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lIns="144000" tIns="72000" rIns="144000" bIns="36000">
            <a:spAutoFit/>
          </a:bodyPr>
          <a:lstStyle/>
          <a:p>
            <a:pPr algn="ctr"/>
            <a:r>
              <a:rPr lang="es-ES" sz="2400" dirty="0">
                <a:solidFill>
                  <a:schemeClr val="bg1"/>
                </a:solidFill>
              </a:rPr>
              <a:t>¿Dudas?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494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2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000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0ED71B1-7851-43AD-8F7D-18071590E8B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/>
              <a:t>Alberto de la Encina Vara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95F1F869-7372-4C01-A626-993295149E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smtClean="0"/>
              <a:pPr rtl="0"/>
              <a:t>8</a:t>
            </a:fld>
            <a:endParaRPr lang="es-ES"/>
          </a:p>
        </p:txBody>
      </p:sp>
      <p:sp>
        <p:nvSpPr>
          <p:cNvPr id="6" name="Título 6">
            <a:extLst>
              <a:ext uri="{FF2B5EF4-FFF2-40B4-BE49-F238E27FC236}">
                <a16:creationId xmlns:a16="http://schemas.microsoft.com/office/drawing/2014/main" id="{C78826C7-67C0-4482-9286-A8228500226C}"/>
              </a:ext>
            </a:extLst>
          </p:cNvPr>
          <p:cNvSpPr txBox="1">
            <a:spLocks/>
          </p:cNvSpPr>
          <p:nvPr/>
        </p:nvSpPr>
        <p:spPr>
          <a:xfrm>
            <a:off x="910119" y="520019"/>
            <a:ext cx="10515600" cy="1325563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/>
              <a:t>¡¡EMPECEMOS!!</a:t>
            </a:r>
          </a:p>
        </p:txBody>
      </p:sp>
    </p:spTree>
    <p:extLst>
      <p:ext uri="{BB962C8B-B14F-4D97-AF65-F5344CB8AC3E}">
        <p14:creationId xmlns:p14="http://schemas.microsoft.com/office/powerpoint/2010/main" val="4243905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EDADF0-23DD-491B-8755-2E19692F9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dirty="0"/>
              <a:t>¿Qué os gustaría aprender de FP?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3E7209B-EA97-4E46-B935-409525612C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smtClean="0"/>
              <a:pPr rtl="0"/>
              <a:t>9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E3D7C1-6919-4785-9AEE-1F6673CA07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dirty="0"/>
              <a:t>Alberto de la Encina Vara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CF068C3-8082-52CE-EB39-B98DBDD2B4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343897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 de Office">
  <a:themeElements>
    <a:clrScheme name="Custom 24">
      <a:dk1>
        <a:sysClr val="windowText" lastClr="000000"/>
      </a:dk1>
      <a:lt1>
        <a:sysClr val="window" lastClr="FFFFFF"/>
      </a:lt1>
      <a:dk2>
        <a:srgbClr val="64AC00"/>
      </a:dk2>
      <a:lt2>
        <a:srgbClr val="CBFF00"/>
      </a:lt2>
      <a:accent1>
        <a:srgbClr val="002E62"/>
      </a:accent1>
      <a:accent2>
        <a:srgbClr val="004CB9"/>
      </a:accent2>
      <a:accent3>
        <a:srgbClr val="005500"/>
      </a:accent3>
      <a:accent4>
        <a:srgbClr val="16B3DC"/>
      </a:accent4>
      <a:accent5>
        <a:srgbClr val="F9DC5C"/>
      </a:accent5>
      <a:accent6>
        <a:srgbClr val="EF626C"/>
      </a:accent6>
      <a:hlink>
        <a:srgbClr val="FFFFFF"/>
      </a:hlink>
      <a:folHlink>
        <a:srgbClr val="FFFFFF"/>
      </a:folHlink>
    </a:clrScheme>
    <a:fontScheme name="Custom 21">
      <a:majorFont>
        <a:latin typeface="Gill Sans MT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 w="12700" cap="flat">
          <a:noFill/>
          <a:prstDash val="solid"/>
          <a:miter/>
        </a:ln>
      </a:spPr>
      <a:bodyPr rtlCol="0" anchor="ctr"/>
      <a:lstStyle>
        <a:defPPr algn="l"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_30677699_TF22977542" id="{5061B0BF-B89D-485D-A91E-333294C44C2B}" vid="{FE6BCB17-07E4-46C0-AD33-15B57F945746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 para exteriores</Template>
  <TotalTime>0</TotalTime>
  <Words>547</Words>
  <Application>Microsoft Office PowerPoint</Application>
  <PresentationFormat>Panorámica</PresentationFormat>
  <Paragraphs>130</Paragraphs>
  <Slides>13</Slides>
  <Notes>10</Notes>
  <HiddenSlides>1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21" baseType="lpstr">
      <vt:lpstr>Arial</vt:lpstr>
      <vt:lpstr>Calibri</vt:lpstr>
      <vt:lpstr>Consolas</vt:lpstr>
      <vt:lpstr>Franklin Gothic Book</vt:lpstr>
      <vt:lpstr>Gill Sans MT</vt:lpstr>
      <vt:lpstr>Raleway</vt:lpstr>
      <vt:lpstr>Wingdings</vt:lpstr>
      <vt:lpstr>Tema de Office</vt:lpstr>
      <vt:lpstr>Fundamentos de la programación II</vt:lpstr>
      <vt:lpstr>¡Saludos!</vt:lpstr>
      <vt:lpstr>Temario</vt:lpstr>
      <vt:lpstr>OBJETIVOS</vt:lpstr>
      <vt:lpstr>Actividades</vt:lpstr>
      <vt:lpstr>Evaluación</vt:lpstr>
      <vt:lpstr>Presentación de PowerPoint</vt:lpstr>
      <vt:lpstr>Presentación de PowerPoint</vt:lpstr>
      <vt:lpstr>¿Qué os gustaría aprender de FP?</vt:lpstr>
      <vt:lpstr>FP1</vt:lpstr>
      <vt:lpstr>Matrices</vt:lpstr>
      <vt:lpstr>Arrays multidimensionales</vt:lpstr>
      <vt:lpstr>Ejercicio: Matrices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2020-09-26T14:36:06Z</dcterms:created>
  <dcterms:modified xsi:type="dcterms:W3CDTF">2023-03-25T10:48:49Z</dcterms:modified>
</cp:coreProperties>
</file>