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85" r:id="rId2"/>
    <p:sldId id="273" r:id="rId3"/>
    <p:sldId id="286" r:id="rId4"/>
    <p:sldId id="287" r:id="rId5"/>
    <p:sldId id="288" r:id="rId6"/>
  </p:sldIdLst>
  <p:sldSz cx="12192000" cy="6858000"/>
  <p:notesSz cx="7104063" cy="10234613"/>
  <p:defaultTextStyle>
    <a:defPPr rtl="0"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7" orient="horz" pos="2500" userDrawn="1">
          <p15:clr>
            <a:srgbClr val="A4A3A4"/>
          </p15:clr>
        </p15:guide>
        <p15:guide id="8" pos="49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7DCE"/>
    <a:srgbClr val="B8D3E8"/>
    <a:srgbClr val="F7F1E4"/>
    <a:srgbClr val="BC7FBB"/>
    <a:srgbClr val="7FC6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284E427A-3D55-4303-BF80-6455036E1DE7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E269D01E-BC32-4049-B463-5C60D7B0CCD2}" styleName="Estilo temático 2 - Énfasis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Estilo temático 1 - Énfasis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113A9D2-9D6B-4929-AA2D-F23B5EE8CBE7}" styleName="Estilo temático 2 - Énfasis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75DCB02-9BB8-47FD-8907-85C794F793BA}" styleName="Estilo temático 1 - Énfasis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291" autoAdjust="0"/>
  </p:normalViewPr>
  <p:slideViewPr>
    <p:cSldViewPr snapToGrid="0" showGuides="1">
      <p:cViewPr varScale="1">
        <p:scale>
          <a:sx n="162" d="100"/>
          <a:sy n="162" d="100"/>
        </p:scale>
        <p:origin x="108" y="212"/>
      </p:cViewPr>
      <p:guideLst>
        <p:guide pos="3840"/>
        <p:guide orient="horz" pos="2500"/>
        <p:guide pos="495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9" d="100"/>
          <a:sy n="89" d="100"/>
        </p:scale>
        <p:origin x="303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encabezado 1">
            <a:extLst>
              <a:ext uri="{FF2B5EF4-FFF2-40B4-BE49-F238E27FC236}">
                <a16:creationId xmlns:a16="http://schemas.microsoft.com/office/drawing/2014/main" id="{BA013A81-3DCA-48FF-B1B3-A7C975A2780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8427" cy="513508"/>
          </a:xfrm>
          <a:prstGeom prst="rect">
            <a:avLst/>
          </a:prstGeom>
        </p:spPr>
        <p:txBody>
          <a:bodyPr vert="horz" lIns="99069" tIns="49535" rIns="99069" bIns="49535" rtlCol="0"/>
          <a:lstStyle>
            <a:lvl1pPr algn="l">
              <a:defRPr sz="1300"/>
            </a:lvl1pPr>
          </a:lstStyle>
          <a:p>
            <a:pPr rtl="0"/>
            <a:endParaRPr lang="es-E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1C77BA0-3528-427C-9BE2-79D49213FF4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3991" y="1"/>
            <a:ext cx="3078427" cy="513508"/>
          </a:xfrm>
          <a:prstGeom prst="rect">
            <a:avLst/>
          </a:prstGeom>
        </p:spPr>
        <p:txBody>
          <a:bodyPr vert="horz" lIns="99069" tIns="49535" rIns="99069" bIns="49535" rtlCol="0"/>
          <a:lstStyle>
            <a:lvl1pPr algn="r">
              <a:defRPr sz="1300"/>
            </a:lvl1pPr>
          </a:lstStyle>
          <a:p>
            <a:pPr rtl="0"/>
            <a:fld id="{2F6FC400-839B-4AA9-A4EA-37F8D141619C}" type="datetime1">
              <a:rPr lang="es-ES" smtClean="0"/>
              <a:t>24/04/2023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29A05A8F-DB20-403E-B1F6-934526320FE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69" tIns="49535" rIns="99069" bIns="49535" rtlCol="0" anchor="b"/>
          <a:lstStyle>
            <a:lvl1pPr algn="l">
              <a:defRPr sz="1300"/>
            </a:lvl1pPr>
          </a:lstStyle>
          <a:p>
            <a:pPr rtl="0"/>
            <a:endParaRPr lang="es-ES"/>
          </a:p>
        </p:txBody>
      </p:sp>
      <p:sp>
        <p:nvSpPr>
          <p:cNvPr id="5" name="Marcador de posición de número de diapositiva 4">
            <a:extLst>
              <a:ext uri="{FF2B5EF4-FFF2-40B4-BE49-F238E27FC236}">
                <a16:creationId xmlns:a16="http://schemas.microsoft.com/office/drawing/2014/main" id="{A1B1CAF2-EBF9-46DA-A085-6592F733081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3991" y="9721107"/>
            <a:ext cx="3078427" cy="513507"/>
          </a:xfrm>
          <a:prstGeom prst="rect">
            <a:avLst/>
          </a:prstGeom>
        </p:spPr>
        <p:txBody>
          <a:bodyPr vert="horz" lIns="99069" tIns="49535" rIns="99069" bIns="49535" rtlCol="0" anchor="b"/>
          <a:lstStyle>
            <a:lvl1pPr algn="r">
              <a:defRPr sz="1300"/>
            </a:lvl1pPr>
          </a:lstStyle>
          <a:p>
            <a:pPr rtl="0"/>
            <a:fld id="{840DF807-07AB-4E04-861A-CD3923A871F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4376836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8427" cy="513508"/>
          </a:xfrm>
          <a:prstGeom prst="rect">
            <a:avLst/>
          </a:prstGeom>
        </p:spPr>
        <p:txBody>
          <a:bodyPr vert="horz" lIns="99069" tIns="49535" rIns="99069" bIns="49535" rtlCol="0"/>
          <a:lstStyle>
            <a:lvl1pPr algn="l">
              <a:defRPr sz="1300"/>
            </a:lvl1pPr>
          </a:lstStyle>
          <a:p>
            <a:pPr rtl="0"/>
            <a:endParaRPr lang="es-ES" noProof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4023991" y="1"/>
            <a:ext cx="3078427" cy="513508"/>
          </a:xfrm>
          <a:prstGeom prst="rect">
            <a:avLst/>
          </a:prstGeom>
        </p:spPr>
        <p:txBody>
          <a:bodyPr vert="horz" lIns="99069" tIns="49535" rIns="99069" bIns="49535" rtlCol="0"/>
          <a:lstStyle>
            <a:lvl1pPr algn="r">
              <a:defRPr sz="1300"/>
            </a:lvl1pPr>
          </a:lstStyle>
          <a:p>
            <a:pPr rtl="0"/>
            <a:fld id="{697E2A64-2C04-4992-AA1F-6E09D0262CD3}" type="datetime1">
              <a:rPr lang="es-ES" noProof="0" smtClean="0"/>
              <a:t>24/04/2023</a:t>
            </a:fld>
            <a:endParaRPr lang="es-ES" noProof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2037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69" tIns="49535" rIns="99069" bIns="49535" rtlCol="0" anchor="ctr"/>
          <a:lstStyle/>
          <a:p>
            <a:pPr rtl="0"/>
            <a:endParaRPr lang="es-ES" noProof="0"/>
          </a:p>
        </p:txBody>
      </p:sp>
      <p:sp>
        <p:nvSpPr>
          <p:cNvPr id="5" name="Marcador de posición de notas 4"/>
          <p:cNvSpPr>
            <a:spLocks noGrp="1"/>
          </p:cNvSpPr>
          <p:nvPr>
            <p:ph type="body" sz="quarter" idx="3"/>
          </p:nvPr>
        </p:nvSpPr>
        <p:spPr>
          <a:xfrm>
            <a:off x="710407" y="4925408"/>
            <a:ext cx="5683250" cy="4029878"/>
          </a:xfrm>
          <a:prstGeom prst="rect">
            <a:avLst/>
          </a:prstGeom>
        </p:spPr>
        <p:txBody>
          <a:bodyPr vert="horz" lIns="99069" tIns="49535" rIns="99069" bIns="49535" rtlCol="0"/>
          <a:lstStyle/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69" tIns="49535" rIns="99069" bIns="49535" rtlCol="0" anchor="b"/>
          <a:lstStyle>
            <a:lvl1pPr algn="l">
              <a:defRPr sz="1300"/>
            </a:lvl1pPr>
          </a:lstStyle>
          <a:p>
            <a:pPr rtl="0"/>
            <a:endParaRPr lang="es-ES" noProof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4023991" y="9721107"/>
            <a:ext cx="3078427" cy="513507"/>
          </a:xfrm>
          <a:prstGeom prst="rect">
            <a:avLst/>
          </a:prstGeom>
        </p:spPr>
        <p:txBody>
          <a:bodyPr vert="horz" lIns="99069" tIns="49535" rIns="99069" bIns="49535" rtlCol="0" anchor="b"/>
          <a:lstStyle>
            <a:lvl1pPr algn="r">
              <a:defRPr sz="1300"/>
            </a:lvl1pPr>
          </a:lstStyle>
          <a:p>
            <a:pPr rtl="0"/>
            <a:fld id="{53D78A92-0141-4330-8F3E-FAADFAC23844}" type="slidenum">
              <a:rPr lang="es-ES" noProof="0" smtClean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174888773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20673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 con fech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1DAC5403-E1D0-4032-A9FE-410B2982643C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D846C517-01CF-4924-81A5-DAD4CE0BFA6C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70000"/>
                </a:schemeClr>
              </a:gs>
              <a:gs pos="100000">
                <a:schemeClr val="accent3">
                  <a:alpha val="7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21" name="Marcador de texto 26">
            <a:extLst>
              <a:ext uri="{FF2B5EF4-FFF2-40B4-BE49-F238E27FC236}">
                <a16:creationId xmlns:a16="http://schemas.microsoft.com/office/drawing/2014/main" id="{E013E669-E15F-4096-81CC-6637C4A9F9E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912235" y="1680191"/>
            <a:ext cx="4367531" cy="324417"/>
          </a:xfrm>
        </p:spPr>
        <p:txBody>
          <a:bodyPr rtlCol="0">
            <a:noAutofit/>
          </a:bodyPr>
          <a:lstStyle>
            <a:lvl1pPr marL="0" indent="0" algn="ctr">
              <a:buNone/>
              <a:defRPr sz="2000" b="1" i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es-ES" noProof="0"/>
              <a:t>20XX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99AD403-A15F-4A2F-B050-AB874136E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7021" y="2107415"/>
            <a:ext cx="10117959" cy="2281355"/>
          </a:xfrm>
        </p:spPr>
        <p:txBody>
          <a:bodyPr rtlCol="0">
            <a:noAutofit/>
          </a:bodyPr>
          <a:lstStyle>
            <a:lvl1pPr algn="ctr">
              <a:defRPr sz="8000" b="0"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PRESENTACIÓN</a:t>
            </a:r>
            <a:br>
              <a:rPr lang="es-ES" noProof="0"/>
            </a:br>
            <a:r>
              <a:rPr lang="es-ES" noProof="0"/>
              <a:t>TÍTULO</a:t>
            </a:r>
          </a:p>
        </p:txBody>
      </p:sp>
      <p:sp>
        <p:nvSpPr>
          <p:cNvPr id="23" name="Marcador de texto 26">
            <a:extLst>
              <a:ext uri="{FF2B5EF4-FFF2-40B4-BE49-F238E27FC236}">
                <a16:creationId xmlns:a16="http://schemas.microsoft.com/office/drawing/2014/main" id="{5BB088E3-63C1-423F-A939-150B8E1F87A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912235" y="1333943"/>
            <a:ext cx="4367531" cy="324417"/>
          </a:xfrm>
        </p:spPr>
        <p:txBody>
          <a:bodyPr rtlCol="0">
            <a:noAutofit/>
          </a:bodyPr>
          <a:lstStyle>
            <a:lvl1pPr marL="0" indent="0" algn="ctr">
              <a:buNone/>
              <a:defRPr sz="2300" b="0" i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es-ES" noProof="0"/>
              <a:t>Mes</a:t>
            </a:r>
          </a:p>
        </p:txBody>
      </p:sp>
      <p:sp>
        <p:nvSpPr>
          <p:cNvPr id="36" name="Marcador de texto 14">
            <a:extLst>
              <a:ext uri="{FF2B5EF4-FFF2-40B4-BE49-F238E27FC236}">
                <a16:creationId xmlns:a16="http://schemas.microsoft.com/office/drawing/2014/main" id="{2A3D73F7-77EC-4576-B541-20C032F462DC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1050857" y="4720037"/>
            <a:ext cx="10090287" cy="1101897"/>
          </a:xfrm>
        </p:spPr>
        <p:txBody>
          <a:bodyPr rtlCol="0">
            <a:noAutofit/>
          </a:bodyPr>
          <a:lstStyle>
            <a:lvl1pPr marL="0" indent="0" algn="ctr">
              <a:buNone/>
              <a:defRPr sz="3500" b="0" i="0">
                <a:solidFill>
                  <a:schemeClr val="bg2"/>
                </a:solidFill>
              </a:defRPr>
            </a:lvl1pPr>
          </a:lstStyle>
          <a:p>
            <a:pPr lvl="0" rtl="0"/>
            <a:r>
              <a:rPr lang="es-ES" noProof="0"/>
              <a:t>Presentación</a:t>
            </a:r>
            <a:br>
              <a:rPr lang="es-ES" noProof="0"/>
            </a:br>
            <a:r>
              <a:rPr lang="es-ES" noProof="0"/>
              <a:t>Consigna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6691BBC0-FAFE-4A57-9925-6182B74C4CB1}"/>
              </a:ext>
            </a:extLst>
          </p:cNvPr>
          <p:cNvSpPr/>
          <p:nvPr userDrawn="1"/>
        </p:nvSpPr>
        <p:spPr>
          <a:xfrm>
            <a:off x="4879848" y="4453465"/>
            <a:ext cx="2432304" cy="64008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3966819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de grac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1DAC5403-E1D0-4032-A9FE-410B2982643C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D846C517-01CF-4924-81A5-DAD4CE0BFA6C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99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6" name="Marcador de texto 26">
            <a:extLst>
              <a:ext uri="{FF2B5EF4-FFF2-40B4-BE49-F238E27FC236}">
                <a16:creationId xmlns:a16="http://schemas.microsoft.com/office/drawing/2014/main" id="{82190F1B-1701-4806-870F-8FC7F32FE4A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912235" y="4222968"/>
            <a:ext cx="4367531" cy="474519"/>
          </a:xfrm>
        </p:spPr>
        <p:txBody>
          <a:bodyPr rtlCol="0">
            <a:noAutofit/>
          </a:bodyPr>
          <a:lstStyle>
            <a:lvl1pPr marL="0" indent="0" algn="ctr">
              <a:buNone/>
              <a:defRPr sz="3500" b="0" i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es-ES" noProof="0"/>
              <a:t>+7 678-555-0128</a:t>
            </a:r>
          </a:p>
        </p:txBody>
      </p:sp>
      <p:sp>
        <p:nvSpPr>
          <p:cNvPr id="18" name="Marcador de texto 26">
            <a:extLst>
              <a:ext uri="{FF2B5EF4-FFF2-40B4-BE49-F238E27FC236}">
                <a16:creationId xmlns:a16="http://schemas.microsoft.com/office/drawing/2014/main" id="{972B7F81-5409-42D9-B44C-88D9CBD9BAD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912235" y="3927698"/>
            <a:ext cx="4367531" cy="288000"/>
          </a:xfrm>
        </p:spPr>
        <p:txBody>
          <a:bodyPr rtlCol="0">
            <a:no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es-ES" noProof="0"/>
              <a:t>Teléfono</a:t>
            </a:r>
          </a:p>
        </p:txBody>
      </p:sp>
      <p:sp>
        <p:nvSpPr>
          <p:cNvPr id="19" name="Marcador de texto 14">
            <a:extLst>
              <a:ext uri="{FF2B5EF4-FFF2-40B4-BE49-F238E27FC236}">
                <a16:creationId xmlns:a16="http://schemas.microsoft.com/office/drawing/2014/main" id="{FAA54554-5CE2-43AD-979D-F095482C49A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50857" y="2655074"/>
            <a:ext cx="10090287" cy="606659"/>
          </a:xfrm>
        </p:spPr>
        <p:txBody>
          <a:bodyPr rtlCol="0">
            <a:noAutofit/>
          </a:bodyPr>
          <a:lstStyle>
            <a:lvl1pPr marL="0" indent="0" algn="ctr">
              <a:buNone/>
              <a:defRPr sz="3500" b="0" i="0">
                <a:solidFill>
                  <a:schemeClr val="bg2"/>
                </a:solidFill>
              </a:defRPr>
            </a:lvl1pPr>
          </a:lstStyle>
          <a:p>
            <a:pPr lvl="0" rtl="0"/>
            <a:r>
              <a:rPr lang="es-ES" noProof="0"/>
              <a:t>Íker Arteaga</a:t>
            </a:r>
          </a:p>
        </p:txBody>
      </p:sp>
      <p:sp>
        <p:nvSpPr>
          <p:cNvPr id="20" name="Marcador de texto 26">
            <a:extLst>
              <a:ext uri="{FF2B5EF4-FFF2-40B4-BE49-F238E27FC236}">
                <a16:creationId xmlns:a16="http://schemas.microsoft.com/office/drawing/2014/main" id="{A1D8F0C1-128A-435B-8585-F0B32496EC7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135722" y="5230723"/>
            <a:ext cx="5920556" cy="474519"/>
          </a:xfrm>
        </p:spPr>
        <p:txBody>
          <a:bodyPr rtlCol="0">
            <a:noAutofit/>
          </a:bodyPr>
          <a:lstStyle>
            <a:lvl1pPr marL="0" indent="0" algn="ctr">
              <a:buNone/>
              <a:defRPr sz="3500" b="0" i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es-ES" noProof="0"/>
              <a:t>arteaga@example.com</a:t>
            </a:r>
          </a:p>
        </p:txBody>
      </p:sp>
      <p:sp>
        <p:nvSpPr>
          <p:cNvPr id="22" name="Marcador de texto 26">
            <a:extLst>
              <a:ext uri="{FF2B5EF4-FFF2-40B4-BE49-F238E27FC236}">
                <a16:creationId xmlns:a16="http://schemas.microsoft.com/office/drawing/2014/main" id="{90B48E8B-E525-4852-9167-5281C64B1C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912235" y="4929014"/>
            <a:ext cx="4367531" cy="288000"/>
          </a:xfrm>
        </p:spPr>
        <p:txBody>
          <a:bodyPr rtlCol="0">
            <a:no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es-ES" noProof="0"/>
              <a:t>Correo electrónico</a:t>
            </a:r>
          </a:p>
        </p:txBody>
      </p:sp>
      <p:sp>
        <p:nvSpPr>
          <p:cNvPr id="24" name="Título 1">
            <a:extLst>
              <a:ext uri="{FF2B5EF4-FFF2-40B4-BE49-F238E27FC236}">
                <a16:creationId xmlns:a16="http://schemas.microsoft.com/office/drawing/2014/main" id="{0C5EB90F-1ADD-412B-9044-2CC607B786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0856" y="993494"/>
            <a:ext cx="10104124" cy="1517356"/>
          </a:xfrm>
        </p:spPr>
        <p:txBody>
          <a:bodyPr rtlCol="0">
            <a:noAutofit/>
          </a:bodyPr>
          <a:lstStyle>
            <a:lvl1pPr algn="ctr">
              <a:defRPr sz="8000" b="0"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¡GRACIAS!</a:t>
            </a:r>
          </a:p>
        </p:txBody>
      </p:sp>
      <p:sp>
        <p:nvSpPr>
          <p:cNvPr id="25" name="Rectángulo 24">
            <a:extLst>
              <a:ext uri="{FF2B5EF4-FFF2-40B4-BE49-F238E27FC236}">
                <a16:creationId xmlns:a16="http://schemas.microsoft.com/office/drawing/2014/main" id="{540A1271-E1E7-40AB-9552-9B4249544008}"/>
              </a:ext>
            </a:extLst>
          </p:cNvPr>
          <p:cNvSpPr/>
          <p:nvPr userDrawn="1"/>
        </p:nvSpPr>
        <p:spPr>
          <a:xfrm>
            <a:off x="3156204" y="2421953"/>
            <a:ext cx="5879592" cy="64008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1371178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1DAC5403-E1D0-4032-A9FE-410B2982643C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D846C517-01CF-4924-81A5-DAD4CE0BFA6C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70000"/>
                </a:schemeClr>
              </a:gs>
              <a:gs pos="100000">
                <a:schemeClr val="accent3">
                  <a:alpha val="7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99AD403-A15F-4A2F-B050-AB874136E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7021" y="2107415"/>
            <a:ext cx="10117959" cy="2281355"/>
          </a:xfrm>
        </p:spPr>
        <p:txBody>
          <a:bodyPr rtlCol="0">
            <a:noAutofit/>
          </a:bodyPr>
          <a:lstStyle>
            <a:lvl1pPr algn="ctr">
              <a:defRPr sz="8000" b="0"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PRESENTACIÓN</a:t>
            </a:r>
            <a:br>
              <a:rPr lang="es-ES" noProof="0"/>
            </a:br>
            <a:r>
              <a:rPr lang="es-ES" noProof="0"/>
              <a:t>TÍTULO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6691BBC0-FAFE-4A57-9925-6182B74C4CB1}"/>
              </a:ext>
            </a:extLst>
          </p:cNvPr>
          <p:cNvSpPr/>
          <p:nvPr userDrawn="1"/>
        </p:nvSpPr>
        <p:spPr>
          <a:xfrm>
            <a:off x="4879848" y="4453465"/>
            <a:ext cx="2432304" cy="64008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9" name="Subtítulo 2">
            <a:extLst>
              <a:ext uri="{FF2B5EF4-FFF2-40B4-BE49-F238E27FC236}">
                <a16:creationId xmlns:a16="http://schemas.microsoft.com/office/drawing/2014/main" id="{08214E67-DE9D-42F7-B713-798383BBD1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37021" y="4720036"/>
            <a:ext cx="10117959" cy="1101898"/>
          </a:xfrm>
        </p:spPr>
        <p:txBody>
          <a:bodyPr vert="horz" lIns="91440" tIns="45720" rIns="91440" bIns="45720" rtlCol="0">
            <a:noAutofit/>
          </a:bodyPr>
          <a:lstStyle>
            <a:lvl1pPr marL="0" indent="0" algn="ctr">
              <a:buNone/>
              <a:defRPr lang="en-US" sz="3500" b="0" i="0" dirty="0">
                <a:solidFill>
                  <a:schemeClr val="bg2"/>
                </a:solidFill>
              </a:defRPr>
            </a:lvl1pPr>
          </a:lstStyle>
          <a:p>
            <a:pPr marL="228600" lvl="0" indent="-228600" algn="ctr" rtl="0"/>
            <a:r>
              <a:rPr lang="es-ES" noProof="0"/>
              <a:t>Haga clic para modificar el estilo de subtítulo del patrón</a:t>
            </a:r>
          </a:p>
        </p:txBody>
      </p:sp>
    </p:spTree>
    <p:extLst>
      <p:ext uri="{BB962C8B-B14F-4D97-AF65-F5344CB8AC3E}">
        <p14:creationId xmlns:p14="http://schemas.microsoft.com/office/powerpoint/2010/main" val="40385532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39" y="128016"/>
            <a:ext cx="11932919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E7822F33-D675-4E6C-BD09-D9C78365BB41}"/>
              </a:ext>
            </a:extLst>
          </p:cNvPr>
          <p:cNvSpPr/>
          <p:nvPr userDrawn="1"/>
        </p:nvSpPr>
        <p:spPr>
          <a:xfrm>
            <a:off x="915026" y="1747488"/>
            <a:ext cx="4428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5" name="Marcador de posición de contenido 2">
            <a:extLst>
              <a:ext uri="{FF2B5EF4-FFF2-40B4-BE49-F238E27FC236}">
                <a16:creationId xmlns:a16="http://schemas.microsoft.com/office/drawing/2014/main" id="{01B00995-C0FC-4EC6-A9B0-828FB28FC47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8" name="Título 7">
            <a:extLst>
              <a:ext uri="{FF2B5EF4-FFF2-40B4-BE49-F238E27FC236}">
                <a16:creationId xmlns:a16="http://schemas.microsoft.com/office/drawing/2014/main" id="{51A54DF2-9EE6-43F7-A586-88CA6C624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</p:spTree>
    <p:extLst>
      <p:ext uri="{BB962C8B-B14F-4D97-AF65-F5344CB8AC3E}">
        <p14:creationId xmlns:p14="http://schemas.microsoft.com/office/powerpoint/2010/main" val="33351147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39" y="128016"/>
            <a:ext cx="11932919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E7822F33-D675-4E6C-BD09-D9C78365BB41}"/>
              </a:ext>
            </a:extLst>
          </p:cNvPr>
          <p:cNvSpPr/>
          <p:nvPr userDrawn="1"/>
        </p:nvSpPr>
        <p:spPr>
          <a:xfrm>
            <a:off x="915026" y="1747488"/>
            <a:ext cx="4428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8" name="Título 7">
            <a:extLst>
              <a:ext uri="{FF2B5EF4-FFF2-40B4-BE49-F238E27FC236}">
                <a16:creationId xmlns:a16="http://schemas.microsoft.com/office/drawing/2014/main" id="{51A54DF2-9EE6-43F7-A586-88CA6C624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11" name="Marcador de posición de contenido 2">
            <a:extLst>
              <a:ext uri="{FF2B5EF4-FFF2-40B4-BE49-F238E27FC236}">
                <a16:creationId xmlns:a16="http://schemas.microsoft.com/office/drawing/2014/main" id="{A122F4F2-F130-4DBE-B244-1D59BBE5CD9D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12" name="Marcador de posición de contenido 3">
            <a:extLst>
              <a:ext uri="{FF2B5EF4-FFF2-40B4-BE49-F238E27FC236}">
                <a16:creationId xmlns:a16="http://schemas.microsoft.com/office/drawing/2014/main" id="{D4CE5575-876A-4335-83ED-6B346DA1B4D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16250358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39" y="128016"/>
            <a:ext cx="11932919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E7822F33-D675-4E6C-BD09-D9C78365BB41}"/>
              </a:ext>
            </a:extLst>
          </p:cNvPr>
          <p:cNvSpPr/>
          <p:nvPr userDrawn="1"/>
        </p:nvSpPr>
        <p:spPr>
          <a:xfrm>
            <a:off x="915026" y="1747488"/>
            <a:ext cx="4428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8" name="Título 7">
            <a:extLst>
              <a:ext uri="{FF2B5EF4-FFF2-40B4-BE49-F238E27FC236}">
                <a16:creationId xmlns:a16="http://schemas.microsoft.com/office/drawing/2014/main" id="{51A54DF2-9EE6-43F7-A586-88CA6C624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11" name="Marcador de texto 2">
            <a:extLst>
              <a:ext uri="{FF2B5EF4-FFF2-40B4-BE49-F238E27FC236}">
                <a16:creationId xmlns:a16="http://schemas.microsoft.com/office/drawing/2014/main" id="{D1F82F6E-10E8-4A58-9655-E18D14D7901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840863"/>
            <a:ext cx="5157787" cy="664211"/>
          </a:xfrm>
        </p:spPr>
        <p:txBody>
          <a:bodyPr rtlCol="0" anchor="b"/>
          <a:lstStyle>
            <a:lvl1pPr marL="0" indent="0">
              <a:buNone/>
              <a:defRPr sz="2400" b="1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2" name="Marcador de posición de contenido 3">
            <a:extLst>
              <a:ext uri="{FF2B5EF4-FFF2-40B4-BE49-F238E27FC236}">
                <a16:creationId xmlns:a16="http://schemas.microsoft.com/office/drawing/2014/main" id="{C2F6C18E-5BCB-42EF-9310-5BD6E011DF2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 rtlCol="0">
            <a:normAutofit/>
          </a:bodyPr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14" name="Marcador de posición de texto 4">
            <a:extLst>
              <a:ext uri="{FF2B5EF4-FFF2-40B4-BE49-F238E27FC236}">
                <a16:creationId xmlns:a16="http://schemas.microsoft.com/office/drawing/2014/main" id="{9BA2923F-D123-40C6-A193-B86D683D5B51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840863"/>
            <a:ext cx="5183188" cy="664212"/>
          </a:xfrm>
        </p:spPr>
        <p:txBody>
          <a:bodyPr rtlCol="0" anchor="b"/>
          <a:lstStyle>
            <a:lvl1pPr marL="0" indent="0">
              <a:buNone/>
              <a:defRPr sz="2400" b="1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6" name="Marcador de posición de contenido 5">
            <a:extLst>
              <a:ext uri="{FF2B5EF4-FFF2-40B4-BE49-F238E27FC236}">
                <a16:creationId xmlns:a16="http://schemas.microsoft.com/office/drawing/2014/main" id="{8305C175-94AC-44DD-9321-0A8DBDF22DA9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 rtlCol="0">
            <a:normAutofit/>
          </a:bodyPr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2759988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39" y="128016"/>
            <a:ext cx="11932919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E7822F33-D675-4E6C-BD09-D9C78365BB41}"/>
              </a:ext>
            </a:extLst>
          </p:cNvPr>
          <p:cNvSpPr/>
          <p:nvPr userDrawn="1"/>
        </p:nvSpPr>
        <p:spPr>
          <a:xfrm>
            <a:off x="915026" y="2105709"/>
            <a:ext cx="374904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1" name="Título 1">
            <a:extLst>
              <a:ext uri="{FF2B5EF4-FFF2-40B4-BE49-F238E27FC236}">
                <a16:creationId xmlns:a16="http://schemas.microsoft.com/office/drawing/2014/main" id="{B1C3E675-6E45-4A81-AEA3-D36388222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12" name="Marcador de texto 3">
            <a:extLst>
              <a:ext uri="{FF2B5EF4-FFF2-40B4-BE49-F238E27FC236}">
                <a16:creationId xmlns:a16="http://schemas.microsoft.com/office/drawing/2014/main" id="{1E4B599D-7641-40C1-8DAE-110A36403CFF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177592"/>
            <a:ext cx="3932237" cy="3691396"/>
          </a:xfrm>
        </p:spPr>
        <p:txBody>
          <a:bodyPr rtlCol="0"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4" name="Marcador de posición de contenido 2">
            <a:extLst>
              <a:ext uri="{FF2B5EF4-FFF2-40B4-BE49-F238E27FC236}">
                <a16:creationId xmlns:a16="http://schemas.microsoft.com/office/drawing/2014/main" id="{709FEF38-E3A7-4527-97CB-AF528BAEBA8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80012" y="457200"/>
            <a:ext cx="6172200" cy="5408613"/>
          </a:xfrm>
        </p:spPr>
        <p:txBody>
          <a:bodyPr rtlCol="0"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37279474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39" y="128016"/>
            <a:ext cx="11932919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E7822F33-D675-4E6C-BD09-D9C78365BB41}"/>
              </a:ext>
            </a:extLst>
          </p:cNvPr>
          <p:cNvSpPr/>
          <p:nvPr userDrawn="1"/>
        </p:nvSpPr>
        <p:spPr>
          <a:xfrm>
            <a:off x="915026" y="2105709"/>
            <a:ext cx="374904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1" name="Título 1">
            <a:extLst>
              <a:ext uri="{FF2B5EF4-FFF2-40B4-BE49-F238E27FC236}">
                <a16:creationId xmlns:a16="http://schemas.microsoft.com/office/drawing/2014/main" id="{B1C3E675-6E45-4A81-AEA3-D36388222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12" name="Marcador de texto 3">
            <a:extLst>
              <a:ext uri="{FF2B5EF4-FFF2-40B4-BE49-F238E27FC236}">
                <a16:creationId xmlns:a16="http://schemas.microsoft.com/office/drawing/2014/main" id="{1E4B599D-7641-40C1-8DAE-110A36403CFF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177592"/>
            <a:ext cx="3932237" cy="3691396"/>
          </a:xfrm>
        </p:spPr>
        <p:txBody>
          <a:bodyPr rtlCol="0"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5" name="Marcador de posición de imagen 2">
            <a:extLst>
              <a:ext uri="{FF2B5EF4-FFF2-40B4-BE49-F238E27FC236}">
                <a16:creationId xmlns:a16="http://schemas.microsoft.com/office/drawing/2014/main" id="{1B69B4CE-EB2F-46CF-9A80-64E44E5E95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rtlCol="0" anchor="ctr"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</p:spTree>
    <p:extLst>
      <p:ext uri="{BB962C8B-B14F-4D97-AF65-F5344CB8AC3E}">
        <p14:creationId xmlns:p14="http://schemas.microsoft.com/office/powerpoint/2010/main" val="3698307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EC40FB52-44A8-43D1-8B33-F4E55A83AC38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164ACA68-1C2C-4C4D-9CB4-1C8BF3E03F57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99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8A140A0-8435-451E-9A8E-9C33B97E1B1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3BDD90A-F598-4982-8244-00A2189F77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B6E88236-C248-4008-9619-75BCE6D3401C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2D3F74C5-9ADD-4AE3-BCA5-88726CC2A1A3}"/>
              </a:ext>
            </a:extLst>
          </p:cNvPr>
          <p:cNvSpPr/>
          <p:nvPr userDrawn="1"/>
        </p:nvSpPr>
        <p:spPr>
          <a:xfrm>
            <a:off x="4312920" y="1667974"/>
            <a:ext cx="356616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F2B3756-19E0-4B2F-B1D5-7664E0B38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</p:spTree>
    <p:extLst>
      <p:ext uri="{BB962C8B-B14F-4D97-AF65-F5344CB8AC3E}">
        <p14:creationId xmlns:p14="http://schemas.microsoft.com/office/powerpoint/2010/main" val="24183200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EC40FB52-44A8-43D1-8B33-F4E55A83AC38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164ACA68-1C2C-4C4D-9CB4-1C8BF3E03F57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99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8A140A0-8435-451E-9A8E-9C33B97E1B1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3BDD90A-F598-4982-8244-00A2189F77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B6E88236-C248-4008-9619-75BCE6D3401C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26263062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164ACA68-1C2C-4C4D-9CB4-1C8BF3E03F57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4" name="Título 1">
            <a:extLst>
              <a:ext uri="{FF2B5EF4-FFF2-40B4-BE49-F238E27FC236}">
                <a16:creationId xmlns:a16="http://schemas.microsoft.com/office/drawing/2014/main" id="{4510C334-F1CE-4CEF-ADC6-D1BADB9947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57629"/>
            <a:ext cx="10515600" cy="1325563"/>
          </a:xfrm>
        </p:spPr>
        <p:txBody>
          <a:bodyPr lIns="0" rIns="0"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CÓMO USAR ESTA PLANTILLA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2D3F74C5-9ADD-4AE3-BCA5-88726CC2A1A3}"/>
              </a:ext>
            </a:extLst>
          </p:cNvPr>
          <p:cNvSpPr/>
          <p:nvPr userDrawn="1"/>
        </p:nvSpPr>
        <p:spPr>
          <a:xfrm>
            <a:off x="2017776" y="1667974"/>
            <a:ext cx="8156448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1" name="Marcador de texto 21">
            <a:extLst>
              <a:ext uri="{FF2B5EF4-FFF2-40B4-BE49-F238E27FC236}">
                <a16:creationId xmlns:a16="http://schemas.microsoft.com/office/drawing/2014/main" id="{10000CCD-6AFF-4E65-8858-5502306E581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5578" y="1960171"/>
            <a:ext cx="882686" cy="1092200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sz="8000" b="1">
                <a:solidFill>
                  <a:schemeClr val="bg2"/>
                </a:solidFill>
                <a:latin typeface="+mj-lt"/>
              </a:defRPr>
            </a:lvl1pPr>
          </a:lstStyle>
          <a:p>
            <a:pPr lvl="0" rtl="0"/>
            <a:r>
              <a:rPr lang="es-ES" noProof="0"/>
              <a:t>1</a:t>
            </a:r>
          </a:p>
        </p:txBody>
      </p:sp>
      <p:sp>
        <p:nvSpPr>
          <p:cNvPr id="32" name="Marcador de texto 24">
            <a:extLst>
              <a:ext uri="{FF2B5EF4-FFF2-40B4-BE49-F238E27FC236}">
                <a16:creationId xmlns:a16="http://schemas.microsoft.com/office/drawing/2014/main" id="{D5D777E5-98F6-416A-8D23-3399269D85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442535" y="1984171"/>
            <a:ext cx="3103110" cy="1032355"/>
          </a:xfr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3000" b="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33" name="Marcador de texto 21">
            <a:extLst>
              <a:ext uri="{FF2B5EF4-FFF2-40B4-BE49-F238E27FC236}">
                <a16:creationId xmlns:a16="http://schemas.microsoft.com/office/drawing/2014/main" id="{C979BADF-99B5-4C91-AAE5-FC2C4DBEDE2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20642" y="1960171"/>
            <a:ext cx="882686" cy="1092200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sz="8000" b="1">
                <a:solidFill>
                  <a:schemeClr val="bg2"/>
                </a:solidFill>
                <a:latin typeface="+mj-lt"/>
              </a:defRPr>
            </a:lvl1pPr>
          </a:lstStyle>
          <a:p>
            <a:pPr lvl="0" rtl="0"/>
            <a:r>
              <a:rPr lang="es-ES" noProof="0"/>
              <a:t>2</a:t>
            </a:r>
          </a:p>
        </p:txBody>
      </p:sp>
      <p:sp>
        <p:nvSpPr>
          <p:cNvPr id="34" name="Marcador de texto 24">
            <a:extLst>
              <a:ext uri="{FF2B5EF4-FFF2-40B4-BE49-F238E27FC236}">
                <a16:creationId xmlns:a16="http://schemas.microsoft.com/office/drawing/2014/main" id="{6706F6A2-1599-4D73-9288-3ECEACDDCAE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77939" y="1984171"/>
            <a:ext cx="2243918" cy="1032355"/>
          </a:xfr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3000" b="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35" name="Marcador de texto 21">
            <a:extLst>
              <a:ext uri="{FF2B5EF4-FFF2-40B4-BE49-F238E27FC236}">
                <a16:creationId xmlns:a16="http://schemas.microsoft.com/office/drawing/2014/main" id="{BAE5E245-1702-4722-895D-0808BB0A868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06755" y="1977950"/>
            <a:ext cx="882686" cy="1092200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sz="8000" b="1">
                <a:solidFill>
                  <a:schemeClr val="bg2"/>
                </a:solidFill>
                <a:latin typeface="+mj-lt"/>
              </a:defRPr>
            </a:lvl1pPr>
          </a:lstStyle>
          <a:p>
            <a:pPr lvl="0" rtl="0"/>
            <a:r>
              <a:rPr lang="es-ES" noProof="0"/>
              <a:t>3</a:t>
            </a:r>
          </a:p>
        </p:txBody>
      </p:sp>
      <p:sp>
        <p:nvSpPr>
          <p:cNvPr id="36" name="Marcador de texto 24">
            <a:extLst>
              <a:ext uri="{FF2B5EF4-FFF2-40B4-BE49-F238E27FC236}">
                <a16:creationId xmlns:a16="http://schemas.microsoft.com/office/drawing/2014/main" id="{3701E665-3CED-413C-BAC6-CE003B1494E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564052" y="2001950"/>
            <a:ext cx="2959116" cy="1032355"/>
          </a:xfr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3000" b="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37" name="Marcador de texto 24">
            <a:extLst>
              <a:ext uri="{FF2B5EF4-FFF2-40B4-BE49-F238E27FC236}">
                <a16:creationId xmlns:a16="http://schemas.microsoft.com/office/drawing/2014/main" id="{E01406B4-D44B-4D1E-91F3-D87541EAD4C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20059" y="3103993"/>
            <a:ext cx="1698625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38" name="Marcador de texto 24">
            <a:extLst>
              <a:ext uri="{FF2B5EF4-FFF2-40B4-BE49-F238E27FC236}">
                <a16:creationId xmlns:a16="http://schemas.microsoft.com/office/drawing/2014/main" id="{9AAD5CF9-9A59-4C5F-8C29-B92AD601211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718684" y="3103993"/>
            <a:ext cx="1698625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39" name="Marcador de texto 24">
            <a:extLst>
              <a:ext uri="{FF2B5EF4-FFF2-40B4-BE49-F238E27FC236}">
                <a16:creationId xmlns:a16="http://schemas.microsoft.com/office/drawing/2014/main" id="{C6725172-65CC-4645-B23F-E77886468F3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794793" y="3103993"/>
            <a:ext cx="2599197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40" name="Marcador de texto 24">
            <a:extLst>
              <a:ext uri="{FF2B5EF4-FFF2-40B4-BE49-F238E27FC236}">
                <a16:creationId xmlns:a16="http://schemas.microsoft.com/office/drawing/2014/main" id="{0EA5E6CA-5C78-4B75-BA22-59750E7D450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876955" y="3102450"/>
            <a:ext cx="3726423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41" name="Marcador de texto 24">
            <a:extLst>
              <a:ext uri="{FF2B5EF4-FFF2-40B4-BE49-F238E27FC236}">
                <a16:creationId xmlns:a16="http://schemas.microsoft.com/office/drawing/2014/main" id="{E1C61752-F57C-4FBF-93F3-06F43CCA43C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657040" y="5751926"/>
            <a:ext cx="8877920" cy="47047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 b="0">
                <a:solidFill>
                  <a:schemeClr val="accent4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42" name="Marcador de texto 24">
            <a:extLst>
              <a:ext uri="{FF2B5EF4-FFF2-40B4-BE49-F238E27FC236}">
                <a16:creationId xmlns:a16="http://schemas.microsoft.com/office/drawing/2014/main" id="{E0232175-FB97-4039-8136-B9DD27441C0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794791" y="5070254"/>
            <a:ext cx="2599199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2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43" name="Marcador de texto 24">
            <a:extLst>
              <a:ext uri="{FF2B5EF4-FFF2-40B4-BE49-F238E27FC236}">
                <a16:creationId xmlns:a16="http://schemas.microsoft.com/office/drawing/2014/main" id="{6E5262C3-0603-403F-AB36-FB4EB9FC7BC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890713" y="5070254"/>
            <a:ext cx="3712665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2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44" name="Marcador de posición de imagen 12">
            <a:extLst>
              <a:ext uri="{FF2B5EF4-FFF2-40B4-BE49-F238E27FC236}">
                <a16:creationId xmlns:a16="http://schemas.microsoft.com/office/drawing/2014/main" id="{D2FBACFC-8B68-4A37-95A4-26BE5A23D759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1020058" y="3976866"/>
            <a:ext cx="3273552" cy="1618488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46" name="Marcador de posición de imagen 12">
            <a:extLst>
              <a:ext uri="{FF2B5EF4-FFF2-40B4-BE49-F238E27FC236}">
                <a16:creationId xmlns:a16="http://schemas.microsoft.com/office/drawing/2014/main" id="{5A6A36C6-8489-4333-927A-141D8F98AE50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794792" y="4041034"/>
            <a:ext cx="2599199" cy="896112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47" name="Marcador de posición de imagen 9">
            <a:extLst>
              <a:ext uri="{FF2B5EF4-FFF2-40B4-BE49-F238E27FC236}">
                <a16:creationId xmlns:a16="http://schemas.microsoft.com/office/drawing/2014/main" id="{BB2DF986-C446-4302-9099-B1512AD5D8CA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7876955" y="4041034"/>
            <a:ext cx="2599200" cy="89640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</p:spTree>
    <p:extLst>
      <p:ext uri="{BB962C8B-B14F-4D97-AF65-F5344CB8AC3E}">
        <p14:creationId xmlns:p14="http://schemas.microsoft.com/office/powerpoint/2010/main" val="311389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40" y="3410712"/>
            <a:ext cx="11932920" cy="3319272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99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F097552-E3A8-41F6-B00B-4A39A247AA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981036"/>
            <a:ext cx="10515600" cy="782638"/>
          </a:xfrm>
        </p:spPr>
        <p:txBody>
          <a:bodyPr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DIAPOSITIVA DIVISORIA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>
              <a:defRPr b="1">
                <a:latin typeface="+mn-lt"/>
              </a:defRPr>
            </a:lvl1pPr>
          </a:lstStyle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E7822F33-D675-4E6C-BD09-D9C78365BB41}"/>
              </a:ext>
            </a:extLst>
          </p:cNvPr>
          <p:cNvSpPr/>
          <p:nvPr userDrawn="1"/>
        </p:nvSpPr>
        <p:spPr>
          <a:xfrm>
            <a:off x="4070604" y="4804366"/>
            <a:ext cx="4050792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1" name="Marcador de texto 2">
            <a:extLst>
              <a:ext uri="{FF2B5EF4-FFF2-40B4-BE49-F238E27FC236}">
                <a16:creationId xmlns:a16="http://schemas.microsoft.com/office/drawing/2014/main" id="{F4F6DD4A-6071-4D11-ABDB-28EA5AC8715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942478"/>
            <a:ext cx="10515600" cy="459082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lang="en-US" sz="2300">
                <a:solidFill>
                  <a:schemeClr val="bg2"/>
                </a:solidFill>
              </a:defRPr>
            </a:lvl1pPr>
          </a:lstStyle>
          <a:p>
            <a:pPr marL="228600" lvl="0" indent="-228600" algn="ctr" rtl="0"/>
            <a:r>
              <a:rPr lang="es-ES" noProof="0"/>
              <a:t>Editar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823477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, sub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40" y="128016"/>
            <a:ext cx="685800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F097552-E3A8-41F6-B00B-4A39A247AA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1248" y="1169256"/>
            <a:ext cx="5285914" cy="782638"/>
          </a:xfrm>
        </p:spPr>
        <p:txBody>
          <a:bodyPr rtlCol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DISEÑO DE TEXTO 1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2" name="Marcador de texto 17">
            <a:extLst>
              <a:ext uri="{FF2B5EF4-FFF2-40B4-BE49-F238E27FC236}">
                <a16:creationId xmlns:a16="http://schemas.microsoft.com/office/drawing/2014/main" id="{028AD4F5-2320-4533-9EC4-9832091E65C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248" y="2136036"/>
            <a:ext cx="5285914" cy="857098"/>
          </a:xfrm>
        </p:spPr>
        <p:txBody>
          <a:bodyPr rtlCol="0">
            <a:normAutofit/>
          </a:bodyPr>
          <a:lstStyle>
            <a:lvl1pPr marL="0" indent="0" algn="l">
              <a:buNone/>
              <a:defRPr sz="2300">
                <a:solidFill>
                  <a:schemeClr val="bg2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E7822F33-D675-4E6C-BD09-D9C78365BB41}"/>
              </a:ext>
            </a:extLst>
          </p:cNvPr>
          <p:cNvSpPr/>
          <p:nvPr userDrawn="1"/>
        </p:nvSpPr>
        <p:spPr>
          <a:xfrm>
            <a:off x="915026" y="1992586"/>
            <a:ext cx="4428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4" name="Marcador de texto 14">
            <a:extLst>
              <a:ext uri="{FF2B5EF4-FFF2-40B4-BE49-F238E27FC236}">
                <a16:creationId xmlns:a16="http://schemas.microsoft.com/office/drawing/2014/main" id="{302F0820-F94A-40EF-B3BE-26CD0CB5517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199" y="3100269"/>
            <a:ext cx="5288963" cy="2588637"/>
          </a:xfrm>
        </p:spPr>
        <p:txBody>
          <a:bodyPr lIns="0"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600" b="0" i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721395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40" y="128016"/>
            <a:ext cx="11932920" cy="3319272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F097552-E3A8-41F6-B00B-4A39A247AA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1248" y="1093460"/>
            <a:ext cx="5320386" cy="782638"/>
          </a:xfrm>
        </p:spPr>
        <p:txBody>
          <a:bodyPr rtlCol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DISEÑO DE TEXTO 2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2" name="Marcador de texto 17">
            <a:extLst>
              <a:ext uri="{FF2B5EF4-FFF2-40B4-BE49-F238E27FC236}">
                <a16:creationId xmlns:a16="http://schemas.microsoft.com/office/drawing/2014/main" id="{028AD4F5-2320-4533-9EC4-9832091E65C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248" y="2060240"/>
            <a:ext cx="5320386" cy="882524"/>
          </a:xfrm>
        </p:spPr>
        <p:txBody>
          <a:bodyPr rtlCol="0">
            <a:normAutofit/>
          </a:bodyPr>
          <a:lstStyle>
            <a:lvl1pPr marL="0" indent="0" algn="l">
              <a:buNone/>
              <a:defRPr sz="2300">
                <a:solidFill>
                  <a:schemeClr val="bg2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E7822F33-D675-4E6C-BD09-D9C78365BB41}"/>
              </a:ext>
            </a:extLst>
          </p:cNvPr>
          <p:cNvSpPr/>
          <p:nvPr userDrawn="1"/>
        </p:nvSpPr>
        <p:spPr>
          <a:xfrm>
            <a:off x="914693" y="1916790"/>
            <a:ext cx="4500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1" name="Marcador de texto 14">
            <a:extLst>
              <a:ext uri="{FF2B5EF4-FFF2-40B4-BE49-F238E27FC236}">
                <a16:creationId xmlns:a16="http://schemas.microsoft.com/office/drawing/2014/main" id="{4B6CBCCA-9781-462D-AF43-C6AAE3D1AAA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17897" y="1125545"/>
            <a:ext cx="4707842" cy="1849304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600" b="0" i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599193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de la sección d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EC40FB52-44A8-43D1-8B33-F4E55A83AC38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164ACA68-1C2C-4C4D-9CB4-1C8BF3E03F57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99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8A140A0-8435-451E-9A8E-9C33B97E1B1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3BDD90A-F598-4982-8244-00A2189F77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8" name="Marcador de texto 2">
            <a:extLst>
              <a:ext uri="{FF2B5EF4-FFF2-40B4-BE49-F238E27FC236}">
                <a16:creationId xmlns:a16="http://schemas.microsoft.com/office/drawing/2014/main" id="{03373955-AB5B-4186-8098-9DBA0AB2650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159649" y="2738211"/>
            <a:ext cx="4183650" cy="454353"/>
          </a:xfrm>
        </p:spPr>
        <p:txBody>
          <a:bodyPr rtlCol="0">
            <a:noAutofit/>
          </a:bodyPr>
          <a:lstStyle>
            <a:lvl1pPr marL="0" indent="0">
              <a:buNone/>
              <a:defRPr sz="3000" b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es-ES" noProof="0"/>
              <a:t>Título de la sección 1</a:t>
            </a:r>
          </a:p>
        </p:txBody>
      </p:sp>
      <p:sp>
        <p:nvSpPr>
          <p:cNvPr id="9" name="Marcador de texto 26">
            <a:extLst>
              <a:ext uri="{FF2B5EF4-FFF2-40B4-BE49-F238E27FC236}">
                <a16:creationId xmlns:a16="http://schemas.microsoft.com/office/drawing/2014/main" id="{B534F865-65DF-4129-9CE5-414E2493757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8201" y="1835244"/>
            <a:ext cx="10515599" cy="629105"/>
          </a:xfrm>
        </p:spPr>
        <p:txBody>
          <a:bodyPr lIns="0" rIns="0" rtlCol="0">
            <a:noAutofit/>
          </a:bodyPr>
          <a:lstStyle>
            <a:lvl1pPr marL="0" indent="0" algn="ctr">
              <a:buNone/>
              <a:defRPr sz="2300" b="0" i="0">
                <a:solidFill>
                  <a:schemeClr val="bg2"/>
                </a:solidFill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0" name="Marcador de texto 2">
            <a:extLst>
              <a:ext uri="{FF2B5EF4-FFF2-40B4-BE49-F238E27FC236}">
                <a16:creationId xmlns:a16="http://schemas.microsoft.com/office/drawing/2014/main" id="{23A3472E-32B4-4CAD-B5D0-420AA3FB4CE3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627121" y="2738211"/>
            <a:ext cx="4183650" cy="454353"/>
          </a:xfrm>
        </p:spPr>
        <p:txBody>
          <a:bodyPr rtlCol="0">
            <a:noAutofit/>
          </a:bodyPr>
          <a:lstStyle>
            <a:lvl1pPr marL="0" indent="0">
              <a:buNone/>
              <a:defRPr sz="3000" b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es-ES" noProof="0"/>
              <a:t>Título de la sección 2</a:t>
            </a:r>
          </a:p>
        </p:txBody>
      </p:sp>
      <p:sp>
        <p:nvSpPr>
          <p:cNvPr id="11" name="Marcador de texto 26">
            <a:extLst>
              <a:ext uri="{FF2B5EF4-FFF2-40B4-BE49-F238E27FC236}">
                <a16:creationId xmlns:a16="http://schemas.microsoft.com/office/drawing/2014/main" id="{1AEED068-3EA0-4BF4-875C-02473E9EB0C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159649" y="3428501"/>
            <a:ext cx="4365625" cy="2333625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bg2"/>
              </a:buClr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2" name="Marcador de texto 26">
            <a:extLst>
              <a:ext uri="{FF2B5EF4-FFF2-40B4-BE49-F238E27FC236}">
                <a16:creationId xmlns:a16="http://schemas.microsoft.com/office/drawing/2014/main" id="{3590B9DA-A2DF-4AE1-9A98-C7B84F48C3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627121" y="3428501"/>
            <a:ext cx="4365625" cy="2333625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bg2"/>
              </a:buClr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4" name="Título 1">
            <a:extLst>
              <a:ext uri="{FF2B5EF4-FFF2-40B4-BE49-F238E27FC236}">
                <a16:creationId xmlns:a16="http://schemas.microsoft.com/office/drawing/2014/main" id="{4510C334-F1CE-4CEF-ADC6-D1BADB9947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57629"/>
            <a:ext cx="10515600" cy="1325563"/>
          </a:xfrm>
        </p:spPr>
        <p:txBody>
          <a:bodyPr lIns="0" rIns="0"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COMPARACIÓN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B6E88236-C248-4008-9619-75BCE6D3401C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2D3F74C5-9ADD-4AE3-BCA5-88726CC2A1A3}"/>
              </a:ext>
            </a:extLst>
          </p:cNvPr>
          <p:cNvSpPr/>
          <p:nvPr userDrawn="1"/>
        </p:nvSpPr>
        <p:spPr>
          <a:xfrm>
            <a:off x="4111752" y="1667974"/>
            <a:ext cx="3968496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3450372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de 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EC40FB52-44A8-43D1-8B33-F4E55A83AC38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164ACA68-1C2C-4C4D-9CB4-1C8BF3E03F57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8A140A0-8435-451E-9A8E-9C33B97E1B1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3BDD90A-F598-4982-8244-00A2189F77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9" name="Marcador de texto 26">
            <a:extLst>
              <a:ext uri="{FF2B5EF4-FFF2-40B4-BE49-F238E27FC236}">
                <a16:creationId xmlns:a16="http://schemas.microsoft.com/office/drawing/2014/main" id="{B534F865-65DF-4129-9CE5-414E2493757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41248" y="3359239"/>
            <a:ext cx="4357688" cy="2252574"/>
          </a:xfrm>
        </p:spPr>
        <p:txBody>
          <a:bodyPr lIns="0" rIns="0" rtlCol="0">
            <a:noAutofit/>
          </a:bodyPr>
          <a:lstStyle>
            <a:lvl1pPr marL="0" indent="0" algn="l">
              <a:buNone/>
              <a:defRPr sz="2300" b="0" i="0">
                <a:solidFill>
                  <a:schemeClr val="bg2"/>
                </a:solidFill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4" name="Título 1">
            <a:extLst>
              <a:ext uri="{FF2B5EF4-FFF2-40B4-BE49-F238E27FC236}">
                <a16:creationId xmlns:a16="http://schemas.microsoft.com/office/drawing/2014/main" id="{4510C334-F1CE-4CEF-ADC6-D1BADB9947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1248" y="2081624"/>
            <a:ext cx="4357688" cy="1325563"/>
          </a:xfrm>
        </p:spPr>
        <p:txBody>
          <a:bodyPr lIns="0" rIns="0" rtlCol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DIAPOSITIVA CON GRÁFICO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B6E88236-C248-4008-9619-75BCE6D3401C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2D3F74C5-9ADD-4AE3-BCA5-88726CC2A1A3}"/>
              </a:ext>
            </a:extLst>
          </p:cNvPr>
          <p:cNvSpPr/>
          <p:nvPr userDrawn="1"/>
        </p:nvSpPr>
        <p:spPr>
          <a:xfrm>
            <a:off x="911877" y="3191969"/>
            <a:ext cx="3968496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6" name="Marcador de posición de gráfico 18">
            <a:extLst>
              <a:ext uri="{FF2B5EF4-FFF2-40B4-BE49-F238E27FC236}">
                <a16:creationId xmlns:a16="http://schemas.microsoft.com/office/drawing/2014/main" id="{BE9C98A7-B145-402E-BADA-CE785E3BA996}"/>
              </a:ext>
            </a:extLst>
          </p:cNvPr>
          <p:cNvSpPr>
            <a:spLocks noGrp="1"/>
          </p:cNvSpPr>
          <p:nvPr>
            <p:ph type="chart" sz="quarter" idx="32" hasCustomPrompt="1"/>
          </p:nvPr>
        </p:nvSpPr>
        <p:spPr>
          <a:xfrm>
            <a:off x="6981371" y="1246188"/>
            <a:ext cx="4284663" cy="4365625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r>
              <a:rPr lang="es-ES" noProof="0"/>
              <a:t>Hacer clic en el icono para agregar un gráfico</a:t>
            </a:r>
          </a:p>
        </p:txBody>
      </p:sp>
    </p:spTree>
    <p:extLst>
      <p:ext uri="{BB962C8B-B14F-4D97-AF65-F5344CB8AC3E}">
        <p14:creationId xmlns:p14="http://schemas.microsoft.com/office/powerpoint/2010/main" val="2525342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de tab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EC40FB52-44A8-43D1-8B33-F4E55A83AC38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164ACA68-1C2C-4C4D-9CB4-1C8BF3E03F57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8A140A0-8435-451E-9A8E-9C33B97E1B1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3BDD90A-F598-4982-8244-00A2189F77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9" name="Marcador de texto 26">
            <a:extLst>
              <a:ext uri="{FF2B5EF4-FFF2-40B4-BE49-F238E27FC236}">
                <a16:creationId xmlns:a16="http://schemas.microsoft.com/office/drawing/2014/main" id="{B534F865-65DF-4129-9CE5-414E2493757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683563" y="3359239"/>
            <a:ext cx="2596896" cy="2252574"/>
          </a:xfrm>
        </p:spPr>
        <p:txBody>
          <a:bodyPr lIns="0" rIns="0" rtlCol="0">
            <a:noAutofit/>
          </a:bodyPr>
          <a:lstStyle>
            <a:lvl1pPr marL="0" indent="0" algn="l">
              <a:buNone/>
              <a:defRPr sz="2300" b="0" i="0">
                <a:solidFill>
                  <a:schemeClr val="bg2"/>
                </a:solidFill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4" name="Título 1">
            <a:extLst>
              <a:ext uri="{FF2B5EF4-FFF2-40B4-BE49-F238E27FC236}">
                <a16:creationId xmlns:a16="http://schemas.microsoft.com/office/drawing/2014/main" id="{4510C334-F1CE-4CEF-ADC6-D1BADB9947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683562" y="1757774"/>
            <a:ext cx="2669859" cy="1325563"/>
          </a:xfrm>
        </p:spPr>
        <p:txBody>
          <a:bodyPr lIns="0" rIns="0" rtlCol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DIAPOSITIVA DE TABLA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B6E88236-C248-4008-9619-75BCE6D3401C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2D3F74C5-9ADD-4AE3-BCA5-88726CC2A1A3}"/>
              </a:ext>
            </a:extLst>
          </p:cNvPr>
          <p:cNvSpPr/>
          <p:nvPr userDrawn="1"/>
        </p:nvSpPr>
        <p:spPr>
          <a:xfrm>
            <a:off x="8602643" y="3191969"/>
            <a:ext cx="1545336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3" name="Marcador de tabla 17">
            <a:extLst>
              <a:ext uri="{FF2B5EF4-FFF2-40B4-BE49-F238E27FC236}">
                <a16:creationId xmlns:a16="http://schemas.microsoft.com/office/drawing/2014/main" id="{62814DE5-26B2-4A8E-BA8D-A2E4C5547EB9}"/>
              </a:ext>
            </a:extLst>
          </p:cNvPr>
          <p:cNvSpPr>
            <a:spLocks noGrp="1"/>
          </p:cNvSpPr>
          <p:nvPr>
            <p:ph type="tbl" sz="quarter" idx="17" hasCustomPrompt="1"/>
          </p:nvPr>
        </p:nvSpPr>
        <p:spPr>
          <a:xfrm>
            <a:off x="911225" y="1505433"/>
            <a:ext cx="6561138" cy="3847135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r>
              <a:rPr lang="es-ES" noProof="0"/>
              <a:t>Hacer clic en el icono para agregar una tabla</a:t>
            </a:r>
          </a:p>
        </p:txBody>
      </p:sp>
    </p:spTree>
    <p:extLst>
      <p:ext uri="{BB962C8B-B14F-4D97-AF65-F5344CB8AC3E}">
        <p14:creationId xmlns:p14="http://schemas.microsoft.com/office/powerpoint/2010/main" val="2401947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 e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40" y="128016"/>
            <a:ext cx="11932920" cy="2368296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4" name="Marcador de texto 26">
            <a:extLst>
              <a:ext uri="{FF2B5EF4-FFF2-40B4-BE49-F238E27FC236}">
                <a16:creationId xmlns:a16="http://schemas.microsoft.com/office/drawing/2014/main" id="{B33A3032-1037-4342-827F-CF134997826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8201" y="1835244"/>
            <a:ext cx="10515599" cy="629105"/>
          </a:xfrm>
        </p:spPr>
        <p:txBody>
          <a:bodyPr lIns="0" rIns="0" rtlCol="0">
            <a:noAutofit/>
          </a:bodyPr>
          <a:lstStyle>
            <a:lvl1pPr marL="0" indent="0" algn="ctr">
              <a:buNone/>
              <a:defRPr sz="2300" b="0" i="0">
                <a:solidFill>
                  <a:schemeClr val="bg2"/>
                </a:solidFill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5" name="Título 1">
            <a:extLst>
              <a:ext uri="{FF2B5EF4-FFF2-40B4-BE49-F238E27FC236}">
                <a16:creationId xmlns:a16="http://schemas.microsoft.com/office/drawing/2014/main" id="{FD6F6A17-AFDC-40C7-9D63-50FA052A16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57629"/>
            <a:ext cx="10515600" cy="1325563"/>
          </a:xfrm>
        </p:spPr>
        <p:txBody>
          <a:bodyPr lIns="0" rIns="0"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DIAPOSITIVA CON IMAGEN GRANDE</a:t>
            </a: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6668B9DC-C6AF-45D4-BBA3-A5EF781EAB7F}"/>
              </a:ext>
            </a:extLst>
          </p:cNvPr>
          <p:cNvSpPr/>
          <p:nvPr userDrawn="1"/>
        </p:nvSpPr>
        <p:spPr>
          <a:xfrm>
            <a:off x="3759708" y="1667974"/>
            <a:ext cx="4672584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1761272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de elemento multi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EC40FB52-44A8-43D1-8B33-F4E55A83AC38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164ACA68-1C2C-4C4D-9CB4-1C8BF3E03F57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8A140A0-8435-451E-9A8E-9C33B97E1B1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3BDD90A-F598-4982-8244-00A2189F77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14" name="Título 1">
            <a:extLst>
              <a:ext uri="{FF2B5EF4-FFF2-40B4-BE49-F238E27FC236}">
                <a16:creationId xmlns:a16="http://schemas.microsoft.com/office/drawing/2014/main" id="{4510C334-F1CE-4CEF-ADC6-D1BADB9947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68873"/>
            <a:ext cx="10515600" cy="1325563"/>
          </a:xfrm>
        </p:spPr>
        <p:txBody>
          <a:bodyPr lIns="0" rIns="0"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DIAPOSITIVA DE VÍDEO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B6E88236-C248-4008-9619-75BCE6D3401C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6" name="Marcador de posición de elemento multimedia 7">
            <a:extLst>
              <a:ext uri="{FF2B5EF4-FFF2-40B4-BE49-F238E27FC236}">
                <a16:creationId xmlns:a16="http://schemas.microsoft.com/office/drawing/2014/main" id="{A11F77F4-4B16-4503-B9B6-AE22C686E3E3}"/>
              </a:ext>
            </a:extLst>
          </p:cNvPr>
          <p:cNvSpPr>
            <a:spLocks noGrp="1"/>
          </p:cNvSpPr>
          <p:nvPr>
            <p:ph type="media" sz="quarter" idx="17" hasCustomPrompt="1"/>
          </p:nvPr>
        </p:nvSpPr>
        <p:spPr>
          <a:xfrm>
            <a:off x="1395984" y="1497770"/>
            <a:ext cx="9400032" cy="4215384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es-ES" noProof="0"/>
              <a:t>Haga clic en el icono para agregar un elemento multimedia</a:t>
            </a:r>
          </a:p>
        </p:txBody>
      </p:sp>
    </p:spTree>
    <p:extLst>
      <p:ext uri="{BB962C8B-B14F-4D97-AF65-F5344CB8AC3E}">
        <p14:creationId xmlns:p14="http://schemas.microsoft.com/office/powerpoint/2010/main" val="2399738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posición de número de diapositiva 5">
            <a:extLst>
              <a:ext uri="{FF2B5EF4-FFF2-40B4-BE49-F238E27FC236}">
                <a16:creationId xmlns:a16="http://schemas.microsoft.com/office/drawing/2014/main" id="{9475097E-EB08-4475-9112-275B840279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21279" y="6118484"/>
            <a:ext cx="5494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chemeClr val="bg1"/>
                </a:solidFill>
                <a:latin typeface="+mn-lt"/>
              </a:defRPr>
            </a:lvl1pPr>
          </a:lstStyle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2" name="Marcador de posición de título 1">
            <a:extLst>
              <a:ext uri="{FF2B5EF4-FFF2-40B4-BE49-F238E27FC236}">
                <a16:creationId xmlns:a16="http://schemas.microsoft.com/office/drawing/2014/main" id="{A8DB6A3A-74E6-4FE2-8AD2-CEB070447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texto 2">
            <a:extLst>
              <a:ext uri="{FF2B5EF4-FFF2-40B4-BE49-F238E27FC236}">
                <a16:creationId xmlns:a16="http://schemas.microsoft.com/office/drawing/2014/main" id="{2C0128AA-FDF4-4DD5-A009-3C58D24570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048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B1C2DC0-7E13-4A66-9F9B-371BA9C6E4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10600" y="611848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bg2"/>
                </a:solidFill>
              </a:defRPr>
            </a:lvl1pPr>
          </a:lstStyle>
          <a:p>
            <a:pPr rtl="0"/>
            <a:r>
              <a:rPr lang="es-ES" noProof="0"/>
              <a:t>DD.MM.20AA</a:t>
            </a:r>
          </a:p>
        </p:txBody>
      </p:sp>
      <p:sp>
        <p:nvSpPr>
          <p:cNvPr id="11" name="Marcador de pie de página 4">
            <a:extLst>
              <a:ext uri="{FF2B5EF4-FFF2-40B4-BE49-F238E27FC236}">
                <a16:creationId xmlns:a16="http://schemas.microsoft.com/office/drawing/2014/main" id="{1F296578-6D40-435B-861E-0904DDC10B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118484"/>
            <a:ext cx="3398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bg2"/>
                </a:solidFill>
              </a:defRPr>
            </a:lvl1pPr>
          </a:lstStyle>
          <a:p>
            <a:pPr rtl="0"/>
            <a:r>
              <a:rPr lang="es-ES" noProof="0"/>
              <a:t>Alberto de la Encina Vara</a:t>
            </a:r>
          </a:p>
        </p:txBody>
      </p:sp>
    </p:spTree>
    <p:extLst>
      <p:ext uri="{BB962C8B-B14F-4D97-AF65-F5344CB8AC3E}">
        <p14:creationId xmlns:p14="http://schemas.microsoft.com/office/powerpoint/2010/main" val="3223999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7" r:id="rId2"/>
    <p:sldLayoutId id="2147483678" r:id="rId3"/>
    <p:sldLayoutId id="2147483679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87" r:id="rId17"/>
    <p:sldLayoutId id="2147483695" r:id="rId18"/>
    <p:sldLayoutId id="2147483688" r:id="rId1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72" userDrawn="1">
          <p15:clr>
            <a:srgbClr val="F26B43"/>
          </p15:clr>
        </p15:guide>
        <p15:guide id="2" pos="574" userDrawn="1">
          <p15:clr>
            <a:srgbClr val="F26B43"/>
          </p15:clr>
        </p15:guide>
        <p15:guide id="3" pos="7106" userDrawn="1">
          <p15:clr>
            <a:srgbClr val="F26B43"/>
          </p15:clr>
        </p15:guide>
        <p15:guide id="4" orient="horz" pos="3748" userDrawn="1">
          <p15:clr>
            <a:srgbClr val="F26B43"/>
          </p15:clr>
        </p15:guide>
        <p15:guide id="5" pos="4407" userDrawn="1">
          <p15:clr>
            <a:srgbClr val="F26B43"/>
          </p15:clr>
        </p15:guide>
        <p15:guide id="6" pos="3273" userDrawn="1">
          <p15:clr>
            <a:srgbClr val="F26B43"/>
          </p15:clr>
        </p15:guide>
        <p15:guide id="7" pos="3840" userDrawn="1">
          <p15:clr>
            <a:srgbClr val="F26B43"/>
          </p15:clr>
        </p15:guide>
        <p15:guide id="8" orient="horz" pos="2160" userDrawn="1">
          <p15:clr>
            <a:srgbClr val="F26B43"/>
          </p15:clr>
        </p15:guide>
        <p15:guide id="9" pos="302" userDrawn="1">
          <p15:clr>
            <a:srgbClr val="F26B43"/>
          </p15:clr>
        </p15:guide>
        <p15:guide id="10" pos="737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EDADF0-23DD-491B-8755-2E19692F9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dirty="0"/>
              <a:t>Recursión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3E7209B-EA97-4E46-B935-409525612C9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smtClean="0"/>
              <a:pPr rtl="0"/>
              <a:t>1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E3D7C1-6919-4785-9AEE-1F6673CA07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dirty="0"/>
              <a:t>Alberto de la Encina Vara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CF068C3-8082-52CE-EB39-B98DBDD2B4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069816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6CE5C80F-4A89-0230-F801-E8AF1BE47F4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821279" y="6118484"/>
            <a:ext cx="549442" cy="365125"/>
          </a:xfrm>
        </p:spPr>
        <p:txBody>
          <a:bodyPr anchor="ctr">
            <a:normAutofit/>
          </a:bodyPr>
          <a:lstStyle/>
          <a:p>
            <a:pPr rtl="0">
              <a:spcAft>
                <a:spcPts val="600"/>
              </a:spcAft>
            </a:pPr>
            <a:fld id="{D495E168-DA5E-4888-8D8A-92B118324C14}" type="slidenum">
              <a:rPr lang="es-ES" noProof="0" smtClean="0"/>
              <a:pPr rtl="0">
                <a:spcAft>
                  <a:spcPts val="600"/>
                </a:spcAft>
              </a:pPr>
              <a:t>2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878D9B16-5DFA-5893-69F5-0DC8C3D5A96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838200" y="6118484"/>
            <a:ext cx="3398763" cy="365125"/>
          </a:xfrm>
        </p:spPr>
        <p:txBody>
          <a:bodyPr anchor="ctr">
            <a:normAutofit/>
          </a:bodyPr>
          <a:lstStyle/>
          <a:p>
            <a:pPr rtl="0">
              <a:spcAft>
                <a:spcPts val="600"/>
              </a:spcAft>
            </a:pPr>
            <a:r>
              <a:rPr lang="es-ES" noProof="0"/>
              <a:t>Alberto de la Encina Vara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F8AD130C-08B9-277E-2887-CD85B554F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s-ES" dirty="0"/>
              <a:t>Recursión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08D74322-7A0B-EADD-E820-CE30562BF9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47541" y="1865042"/>
            <a:ext cx="10143792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b="0" i="0" dirty="0">
                <a:solidFill>
                  <a:srgbClr val="000000"/>
                </a:solidFill>
                <a:effectLst/>
                <a:latin typeface="arial unicode ms"/>
              </a:rPr>
              <a:t>Que se contiene a sí mismo un número indefinido de veces.</a:t>
            </a:r>
          </a:p>
          <a:p>
            <a:pPr marL="0" indent="0">
              <a:buNone/>
            </a:pPr>
            <a:endParaRPr lang="es-ES" dirty="0">
              <a:solidFill>
                <a:srgbClr val="000000"/>
              </a:solidFill>
              <a:latin typeface="arial unicode ms"/>
            </a:endParaRPr>
          </a:p>
          <a:p>
            <a:pPr marL="0" indent="0">
              <a:buNone/>
              <a:tabLst>
                <a:tab pos="2690813" algn="l"/>
                <a:tab pos="6096000" algn="l"/>
              </a:tabLst>
            </a:pPr>
            <a:r>
              <a:rPr lang="es-ES" dirty="0">
                <a:latin typeface="arial unicode ms"/>
              </a:rPr>
              <a:t>	1	si n =0</a:t>
            </a:r>
          </a:p>
          <a:p>
            <a:pPr marL="0" indent="0">
              <a:buNone/>
            </a:pPr>
            <a:endParaRPr lang="es-ES" dirty="0">
              <a:solidFill>
                <a:srgbClr val="000000"/>
              </a:solidFill>
              <a:latin typeface="arial unicode ms"/>
            </a:endParaRPr>
          </a:p>
          <a:p>
            <a:pPr marL="0" indent="0">
              <a:buNone/>
            </a:pPr>
            <a:r>
              <a:rPr lang="es-ES" dirty="0">
                <a:latin typeface="arial unicode ms"/>
              </a:rPr>
              <a:t>factorial(n) </a:t>
            </a:r>
          </a:p>
          <a:p>
            <a:pPr marL="0" indent="0">
              <a:buNone/>
            </a:pPr>
            <a:endParaRPr lang="es-ES" dirty="0">
              <a:latin typeface="arial unicode ms"/>
            </a:endParaRPr>
          </a:p>
          <a:p>
            <a:pPr marL="0" indent="0">
              <a:buNone/>
              <a:tabLst>
                <a:tab pos="2690813" algn="l"/>
                <a:tab pos="6096000" algn="l"/>
              </a:tabLst>
            </a:pPr>
            <a:r>
              <a:rPr lang="es-ES" dirty="0">
                <a:latin typeface="arial unicode ms"/>
              </a:rPr>
              <a:t>	n * factorial(n-1) 	si n &gt; 0</a:t>
            </a:r>
            <a:endParaRPr lang="en-US" dirty="0"/>
          </a:p>
        </p:txBody>
      </p:sp>
      <p:sp>
        <p:nvSpPr>
          <p:cNvPr id="7" name="Abrir llave 6">
            <a:extLst>
              <a:ext uri="{FF2B5EF4-FFF2-40B4-BE49-F238E27FC236}">
                <a16:creationId xmlns:a16="http://schemas.microsoft.com/office/drawing/2014/main" id="{FC9D2D06-48CB-A705-58A5-3DD4F5800781}"/>
              </a:ext>
            </a:extLst>
          </p:cNvPr>
          <p:cNvSpPr/>
          <p:nvPr/>
        </p:nvSpPr>
        <p:spPr>
          <a:xfrm>
            <a:off x="3124200" y="2548467"/>
            <a:ext cx="302172" cy="3302788"/>
          </a:xfrm>
          <a:prstGeom prst="leftBrac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252867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id="{B6F056EB-0193-7482-775C-DB1BE20D1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F8A1E3CD-46B7-80CB-7C41-F8F8D89B43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3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D8EF2C5-75A9-E268-8388-5B996E5927E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2519742F-03D8-686F-3354-511E13EB560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9F91DF3C-920E-128E-C55D-6F7E2FB0C53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409157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815542D7-0B2F-28FE-8323-3A18A944FEC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4</a:t>
            </a:fld>
            <a:endParaRPr lang="es-ES" noProof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19FAA3A-A823-86B9-3E4C-979287AA2F6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8" name="Marcador de contenido 7">
            <a:extLst>
              <a:ext uri="{FF2B5EF4-FFF2-40B4-BE49-F238E27FC236}">
                <a16:creationId xmlns:a16="http://schemas.microsoft.com/office/drawing/2014/main" id="{65247CFF-FC26-D640-DE63-CC93E31E0B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err="1"/>
              <a:t>buscarPosElemento</a:t>
            </a:r>
            <a:r>
              <a:rPr lang="es-ES" dirty="0"/>
              <a:t>( </a:t>
            </a:r>
            <a:r>
              <a:rPr lang="es-ES" dirty="0" err="1"/>
              <a:t>elVector</a:t>
            </a:r>
            <a:r>
              <a:rPr lang="es-ES" dirty="0"/>
              <a:t>, </a:t>
            </a:r>
            <a:r>
              <a:rPr lang="es-ES" dirty="0" err="1"/>
              <a:t>elDato</a:t>
            </a:r>
            <a:r>
              <a:rPr lang="es-ES" dirty="0"/>
              <a:t>, </a:t>
            </a:r>
            <a:r>
              <a:rPr lang="es-ES" dirty="0" err="1"/>
              <a:t>posIni</a:t>
            </a:r>
            <a:r>
              <a:rPr lang="es-ES" dirty="0"/>
              <a:t>, </a:t>
            </a:r>
            <a:r>
              <a:rPr lang="es-ES" dirty="0" err="1"/>
              <a:t>posFin</a:t>
            </a:r>
            <a:r>
              <a:rPr lang="es-ES" dirty="0"/>
              <a:t>)</a:t>
            </a:r>
          </a:p>
          <a:p>
            <a:r>
              <a:rPr lang="es-ES" dirty="0" err="1"/>
              <a:t>buscarOrdPosElemento</a:t>
            </a:r>
            <a:r>
              <a:rPr lang="es-ES" dirty="0"/>
              <a:t>( </a:t>
            </a:r>
            <a:r>
              <a:rPr lang="es-ES" dirty="0" err="1"/>
              <a:t>elVector</a:t>
            </a:r>
            <a:r>
              <a:rPr lang="es-ES" dirty="0"/>
              <a:t>, </a:t>
            </a:r>
            <a:r>
              <a:rPr lang="es-ES" dirty="0" err="1"/>
              <a:t>elDato</a:t>
            </a:r>
            <a:r>
              <a:rPr lang="es-ES" dirty="0"/>
              <a:t>, </a:t>
            </a:r>
            <a:r>
              <a:rPr lang="es-ES" dirty="0" err="1"/>
              <a:t>posIni</a:t>
            </a:r>
            <a:r>
              <a:rPr lang="es-ES" dirty="0"/>
              <a:t>, </a:t>
            </a:r>
            <a:r>
              <a:rPr lang="es-ES" dirty="0" err="1"/>
              <a:t>posFin</a:t>
            </a:r>
            <a:r>
              <a:rPr lang="es-ES" dirty="0"/>
              <a:t>) //binaria</a:t>
            </a:r>
          </a:p>
          <a:p>
            <a:r>
              <a:rPr lang="es-ES" dirty="0" err="1"/>
              <a:t>calcularPosMax</a:t>
            </a:r>
            <a:r>
              <a:rPr lang="es-ES" dirty="0"/>
              <a:t>(</a:t>
            </a:r>
            <a:r>
              <a:rPr lang="es-ES" dirty="0" err="1"/>
              <a:t>elVector</a:t>
            </a:r>
            <a:r>
              <a:rPr lang="es-ES" dirty="0"/>
              <a:t>, </a:t>
            </a:r>
            <a:r>
              <a:rPr lang="es-ES" dirty="0" err="1"/>
              <a:t>posIni</a:t>
            </a:r>
            <a:r>
              <a:rPr lang="es-ES" dirty="0"/>
              <a:t>, </a:t>
            </a:r>
            <a:r>
              <a:rPr lang="es-ES" dirty="0" err="1"/>
              <a:t>posFin</a:t>
            </a:r>
            <a:r>
              <a:rPr lang="es-ES" dirty="0"/>
              <a:t>)</a:t>
            </a:r>
          </a:p>
          <a:p>
            <a:r>
              <a:rPr lang="es-ES" dirty="0" err="1"/>
              <a:t>numDigitos</a:t>
            </a:r>
            <a:r>
              <a:rPr lang="es-ES" dirty="0"/>
              <a:t>(</a:t>
            </a:r>
            <a:r>
              <a:rPr lang="es-ES" dirty="0" err="1"/>
              <a:t>elNumero</a:t>
            </a:r>
            <a:r>
              <a:rPr lang="es-ES" dirty="0"/>
              <a:t>)</a:t>
            </a:r>
          </a:p>
          <a:p>
            <a:r>
              <a:rPr lang="es-ES" dirty="0" err="1"/>
              <a:t>invertirNum</a:t>
            </a:r>
            <a:r>
              <a:rPr lang="es-ES" dirty="0"/>
              <a:t>(</a:t>
            </a:r>
            <a:r>
              <a:rPr lang="es-ES" dirty="0" err="1"/>
              <a:t>elNumero</a:t>
            </a:r>
            <a:r>
              <a:rPr lang="es-ES" dirty="0"/>
              <a:t>)</a:t>
            </a:r>
          </a:p>
          <a:p>
            <a:r>
              <a:rPr lang="es-ES" dirty="0"/>
              <a:t>invertir(</a:t>
            </a:r>
            <a:r>
              <a:rPr lang="es-ES" dirty="0" err="1"/>
              <a:t>elVector</a:t>
            </a:r>
            <a:r>
              <a:rPr lang="es-ES" dirty="0"/>
              <a:t>)</a:t>
            </a:r>
          </a:p>
          <a:p>
            <a:r>
              <a:rPr lang="es-ES" dirty="0" err="1"/>
              <a:t>esPalindromo</a:t>
            </a:r>
            <a:r>
              <a:rPr lang="es-ES" dirty="0"/>
              <a:t>(</a:t>
            </a:r>
            <a:r>
              <a:rPr lang="es-ES" dirty="0" err="1"/>
              <a:t>laPalabra</a:t>
            </a:r>
            <a:r>
              <a:rPr lang="es-ES" dirty="0"/>
              <a:t>)</a:t>
            </a:r>
          </a:p>
          <a:p>
            <a:r>
              <a:rPr lang="es-ES" dirty="0" err="1"/>
              <a:t>numAparaciones</a:t>
            </a:r>
            <a:r>
              <a:rPr lang="es-ES" dirty="0"/>
              <a:t>(</a:t>
            </a:r>
            <a:r>
              <a:rPr lang="es-ES" dirty="0" err="1"/>
              <a:t>elVector</a:t>
            </a:r>
            <a:r>
              <a:rPr lang="es-ES" dirty="0"/>
              <a:t>, </a:t>
            </a:r>
            <a:r>
              <a:rPr lang="es-ES" dirty="0" err="1"/>
              <a:t>elDato</a:t>
            </a:r>
            <a:r>
              <a:rPr lang="es-ES"/>
              <a:t>)</a:t>
            </a:r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</p:txBody>
      </p:sp>
      <p:sp>
        <p:nvSpPr>
          <p:cNvPr id="7" name="Título 6">
            <a:extLst>
              <a:ext uri="{FF2B5EF4-FFF2-40B4-BE49-F238E27FC236}">
                <a16:creationId xmlns:a16="http://schemas.microsoft.com/office/drawing/2014/main" id="{4FFE46FA-0805-0F67-5DB6-5684F892D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Problemas</a:t>
            </a:r>
          </a:p>
        </p:txBody>
      </p:sp>
    </p:spTree>
    <p:extLst>
      <p:ext uri="{BB962C8B-B14F-4D97-AF65-F5344CB8AC3E}">
        <p14:creationId xmlns:p14="http://schemas.microsoft.com/office/powerpoint/2010/main" val="4793365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C3112EDC-208C-C0C2-34B9-5271FBF64B8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5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B18CE1B-C573-2F66-D333-D40B9C78E51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FFECB0E-FEE6-F4E5-8983-9EAB364530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400" dirty="0"/>
              <a:t>Ordenación de un vector</a:t>
            </a:r>
          </a:p>
          <a:p>
            <a:endParaRPr lang="es-ES" sz="2400" dirty="0"/>
          </a:p>
          <a:p>
            <a:pPr marL="0" indent="0">
              <a:buNone/>
            </a:pPr>
            <a:r>
              <a:rPr lang="es-ES" sz="2400" dirty="0" err="1"/>
              <a:t>void</a:t>
            </a:r>
            <a:r>
              <a:rPr lang="es-ES" sz="2400" dirty="0"/>
              <a:t> </a:t>
            </a:r>
            <a:r>
              <a:rPr lang="es-ES" sz="2400" dirty="0" err="1"/>
              <a:t>mergesort</a:t>
            </a:r>
            <a:r>
              <a:rPr lang="es-ES" sz="2400" dirty="0"/>
              <a:t>(</a:t>
            </a:r>
            <a:r>
              <a:rPr lang="es-ES" sz="2400" dirty="0" err="1"/>
              <a:t>tVector</a:t>
            </a:r>
            <a:r>
              <a:rPr lang="es-ES" sz="2400" dirty="0"/>
              <a:t> &amp;</a:t>
            </a:r>
            <a:r>
              <a:rPr lang="es-ES" sz="2400" dirty="0" err="1"/>
              <a:t>elVector</a:t>
            </a:r>
            <a:r>
              <a:rPr lang="es-ES" sz="2400" dirty="0"/>
              <a:t>, </a:t>
            </a:r>
            <a:r>
              <a:rPr lang="es-ES" sz="2400" dirty="0" err="1"/>
              <a:t>int</a:t>
            </a:r>
            <a:r>
              <a:rPr lang="es-ES" sz="2400" dirty="0"/>
              <a:t> </a:t>
            </a:r>
            <a:r>
              <a:rPr lang="es-ES" sz="2400" dirty="0" err="1"/>
              <a:t>posIni</a:t>
            </a:r>
            <a:r>
              <a:rPr lang="es-ES" sz="2400" dirty="0"/>
              <a:t>, </a:t>
            </a:r>
            <a:r>
              <a:rPr lang="es-ES" sz="2400" dirty="0" err="1"/>
              <a:t>int</a:t>
            </a:r>
            <a:r>
              <a:rPr lang="es-ES" sz="2400" dirty="0"/>
              <a:t> </a:t>
            </a:r>
            <a:r>
              <a:rPr lang="es-ES" sz="2400" dirty="0" err="1"/>
              <a:t>posFin</a:t>
            </a:r>
            <a:r>
              <a:rPr lang="es-ES" sz="2400" dirty="0"/>
              <a:t>) {</a:t>
            </a:r>
          </a:p>
          <a:p>
            <a:pPr marL="457200" lvl="1" indent="0">
              <a:buNone/>
            </a:pPr>
            <a:r>
              <a:rPr lang="es-ES" dirty="0" err="1"/>
              <a:t>if</a:t>
            </a:r>
            <a:r>
              <a:rPr lang="es-ES" dirty="0"/>
              <a:t> (</a:t>
            </a:r>
            <a:r>
              <a:rPr lang="es-ES" dirty="0" err="1"/>
              <a:t>posIni</a:t>
            </a:r>
            <a:r>
              <a:rPr lang="es-ES" dirty="0"/>
              <a:t> &lt; </a:t>
            </a:r>
            <a:r>
              <a:rPr lang="es-ES" dirty="0" err="1"/>
              <a:t>posFin</a:t>
            </a:r>
            <a:r>
              <a:rPr lang="es-ES" dirty="0"/>
              <a:t>) {</a:t>
            </a:r>
          </a:p>
          <a:p>
            <a:pPr marL="914400" lvl="2" indent="0">
              <a:buNone/>
            </a:pPr>
            <a:r>
              <a:rPr lang="es-ES" sz="2400" dirty="0" err="1"/>
              <a:t>int</a:t>
            </a:r>
            <a:r>
              <a:rPr lang="es-ES" sz="2400" dirty="0"/>
              <a:t> </a:t>
            </a:r>
            <a:r>
              <a:rPr lang="es-ES" sz="2400" dirty="0" err="1"/>
              <a:t>posMedia</a:t>
            </a:r>
            <a:r>
              <a:rPr lang="es-ES" sz="2400" dirty="0"/>
              <a:t> = (</a:t>
            </a:r>
            <a:r>
              <a:rPr lang="es-ES" sz="2400" dirty="0" err="1"/>
              <a:t>posIni</a:t>
            </a:r>
            <a:r>
              <a:rPr lang="es-ES" sz="2400" dirty="0"/>
              <a:t> + </a:t>
            </a:r>
            <a:r>
              <a:rPr lang="es-ES" sz="2400" dirty="0" err="1"/>
              <a:t>posFin</a:t>
            </a:r>
            <a:r>
              <a:rPr lang="es-ES" sz="2400" dirty="0"/>
              <a:t>) /2;</a:t>
            </a:r>
          </a:p>
          <a:p>
            <a:pPr marL="893763" lvl="1" indent="0">
              <a:buNone/>
            </a:pPr>
            <a:r>
              <a:rPr lang="es-ES" dirty="0"/>
              <a:t>	</a:t>
            </a:r>
            <a:r>
              <a:rPr lang="es-ES" dirty="0" err="1"/>
              <a:t>mergesort</a:t>
            </a:r>
            <a:r>
              <a:rPr lang="es-ES" dirty="0"/>
              <a:t>(</a:t>
            </a:r>
            <a:r>
              <a:rPr lang="es-ES" dirty="0" err="1"/>
              <a:t>elVector</a:t>
            </a:r>
            <a:r>
              <a:rPr lang="es-ES" dirty="0"/>
              <a:t>. </a:t>
            </a:r>
            <a:r>
              <a:rPr lang="es-ES" dirty="0" err="1"/>
              <a:t>posIni</a:t>
            </a:r>
            <a:r>
              <a:rPr lang="es-ES" dirty="0"/>
              <a:t>, </a:t>
            </a:r>
            <a:r>
              <a:rPr lang="es-ES" dirty="0" err="1"/>
              <a:t>posMedia</a:t>
            </a:r>
            <a:r>
              <a:rPr lang="es-ES" dirty="0"/>
              <a:t>);</a:t>
            </a:r>
          </a:p>
          <a:p>
            <a:pPr marL="914400" lvl="2" indent="0">
              <a:buNone/>
            </a:pPr>
            <a:r>
              <a:rPr lang="es-ES" sz="2400" dirty="0" err="1"/>
              <a:t>mergesort</a:t>
            </a:r>
            <a:r>
              <a:rPr lang="es-ES" sz="2400" dirty="0"/>
              <a:t>(</a:t>
            </a:r>
            <a:r>
              <a:rPr lang="es-ES" sz="2400" dirty="0" err="1"/>
              <a:t>elVector</a:t>
            </a:r>
            <a:r>
              <a:rPr lang="es-ES" sz="2400" dirty="0"/>
              <a:t>, posMedia+1, </a:t>
            </a:r>
            <a:r>
              <a:rPr lang="es-ES" sz="2400" dirty="0" err="1"/>
              <a:t>posFin</a:t>
            </a:r>
            <a:r>
              <a:rPr lang="es-ES" sz="2400" dirty="0"/>
              <a:t>);</a:t>
            </a:r>
          </a:p>
          <a:p>
            <a:pPr marL="457200" lvl="1" indent="0">
              <a:buNone/>
            </a:pPr>
            <a:r>
              <a:rPr lang="es-ES" dirty="0"/>
              <a:t>	</a:t>
            </a:r>
            <a:r>
              <a:rPr lang="es-ES" dirty="0" err="1"/>
              <a:t>mezclaOrdenada</a:t>
            </a:r>
            <a:r>
              <a:rPr lang="es-ES" dirty="0"/>
              <a:t>(</a:t>
            </a:r>
            <a:r>
              <a:rPr lang="es-ES" dirty="0" err="1"/>
              <a:t>elVecto</a:t>
            </a:r>
            <a:r>
              <a:rPr lang="es-ES" dirty="0"/>
              <a:t>, </a:t>
            </a:r>
            <a:r>
              <a:rPr lang="es-ES" dirty="0" err="1"/>
              <a:t>posIni</a:t>
            </a:r>
            <a:r>
              <a:rPr lang="es-ES" dirty="0"/>
              <a:t>, posMedia+1, </a:t>
            </a:r>
            <a:r>
              <a:rPr lang="es-ES" dirty="0" err="1"/>
              <a:t>posFin</a:t>
            </a:r>
            <a:r>
              <a:rPr lang="es-ES" dirty="0"/>
              <a:t>);</a:t>
            </a:r>
          </a:p>
          <a:p>
            <a:pPr marL="457200" lvl="1" indent="0">
              <a:buNone/>
            </a:pPr>
            <a:r>
              <a:rPr lang="es-ES" dirty="0"/>
              <a:t>}</a:t>
            </a:r>
          </a:p>
          <a:p>
            <a:pPr marL="0" indent="0">
              <a:buNone/>
            </a:pPr>
            <a:r>
              <a:rPr lang="es-ES" sz="2400" dirty="0"/>
              <a:t>}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64999249-813A-E53D-02F4-12226661A7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MERGESORT</a:t>
            </a:r>
          </a:p>
        </p:txBody>
      </p:sp>
    </p:spTree>
    <p:extLst>
      <p:ext uri="{BB962C8B-B14F-4D97-AF65-F5344CB8AC3E}">
        <p14:creationId xmlns:p14="http://schemas.microsoft.com/office/powerpoint/2010/main" val="92589781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Custom 24">
      <a:dk1>
        <a:sysClr val="windowText" lastClr="000000"/>
      </a:dk1>
      <a:lt1>
        <a:sysClr val="window" lastClr="FFFFFF"/>
      </a:lt1>
      <a:dk2>
        <a:srgbClr val="64AC00"/>
      </a:dk2>
      <a:lt2>
        <a:srgbClr val="CBFF00"/>
      </a:lt2>
      <a:accent1>
        <a:srgbClr val="002E62"/>
      </a:accent1>
      <a:accent2>
        <a:srgbClr val="004CB9"/>
      </a:accent2>
      <a:accent3>
        <a:srgbClr val="005500"/>
      </a:accent3>
      <a:accent4>
        <a:srgbClr val="16B3DC"/>
      </a:accent4>
      <a:accent5>
        <a:srgbClr val="F9DC5C"/>
      </a:accent5>
      <a:accent6>
        <a:srgbClr val="EF626C"/>
      </a:accent6>
      <a:hlink>
        <a:srgbClr val="FFFFFF"/>
      </a:hlink>
      <a:folHlink>
        <a:srgbClr val="FFFFFF"/>
      </a:folHlink>
    </a:clrScheme>
    <a:fontScheme name="Custom 21">
      <a:majorFont>
        <a:latin typeface="Gill Sans MT"/>
        <a:ea typeface=""/>
        <a:cs typeface=""/>
      </a:majorFont>
      <a:minorFont>
        <a:latin typeface="Franklin Gothic Boo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 w="12700" cap="flat">
          <a:noFill/>
          <a:prstDash val="solid"/>
          <a:miter/>
        </a:ln>
      </a:spPr>
      <a:bodyPr rtlCol="0" anchor="ctr"/>
      <a:lstStyle>
        <a:defPPr algn="l">
          <a:defRPr dirty="0"/>
        </a:defPPr>
      </a:lstStyle>
    </a:spDef>
  </a:objectDefaults>
  <a:extraClrSchemeLst/>
  <a:extLst>
    <a:ext uri="{05A4C25C-085E-4340-85A3-A5531E510DB2}">
      <thm15:themeFamily xmlns:thm15="http://schemas.microsoft.com/office/thememl/2012/main" name="Office_30677699_TF22977542" id="{5061B0BF-B89D-485D-A91E-333294C44C2B}" vid="{FE6BCB17-07E4-46C0-AD33-15B57F945746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Presentación para exteriores</Template>
  <TotalTime>0</TotalTime>
  <Words>192</Words>
  <Application>Microsoft Office PowerPoint</Application>
  <PresentationFormat>Panorámica</PresentationFormat>
  <Paragraphs>41</Paragraphs>
  <Slides>5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1" baseType="lpstr">
      <vt:lpstr>Arial</vt:lpstr>
      <vt:lpstr>arial unicode ms</vt:lpstr>
      <vt:lpstr>Calibri</vt:lpstr>
      <vt:lpstr>Franklin Gothic Book</vt:lpstr>
      <vt:lpstr>Gill Sans MT</vt:lpstr>
      <vt:lpstr>Tema de Office</vt:lpstr>
      <vt:lpstr>Recursión</vt:lpstr>
      <vt:lpstr>Recursión</vt:lpstr>
      <vt:lpstr>Presentación de PowerPoint</vt:lpstr>
      <vt:lpstr>Problemas</vt:lpstr>
      <vt:lpstr>MERGESORT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2020-09-26T14:36:06Z</dcterms:created>
  <dcterms:modified xsi:type="dcterms:W3CDTF">2023-04-27T06:54:12Z</dcterms:modified>
</cp:coreProperties>
</file>